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Default Extension="emf" ContentType="image/x-emf"/>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Masters/slideMaster5.xml" ContentType="application/vnd.openxmlformats-officedocument.presentationml.slideMaster+xml"/>
  <Override PartName="/ppt/slides/slide8.xml" ContentType="application/vnd.openxmlformats-officedocument.presentationml.slide+xml"/>
  <Override PartName="/ppt/handoutMasters/handoutMaster1.xml" ContentType="application/vnd.openxmlformats-officedocument.presentationml.handoutMaster+xml"/>
  <Override PartName="/ppt/theme/theme7.xml" ContentType="application/vnd.openxmlformats-officedocument.them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Default Extension="xls" ContentType="application/vnd.ms-excel"/>
  <Default Extension="wmf" ContentType="image/x-wmf"/>
  <Override PartName="/ppt/notesSlides/notesSlide18.xml" ContentType="application/vnd.openxmlformats-officedocument.presentationml.notesSlide+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83" r:id="rId1"/>
    <p:sldMasterId id="2147484245" r:id="rId2"/>
    <p:sldMasterId id="2147484402" r:id="rId3"/>
    <p:sldMasterId id="2147484414" r:id="rId4"/>
    <p:sldMasterId id="2147484463" r:id="rId5"/>
  </p:sldMasterIdLst>
  <p:notesMasterIdLst>
    <p:notesMasterId r:id="rId25"/>
  </p:notesMasterIdLst>
  <p:handoutMasterIdLst>
    <p:handoutMasterId r:id="rId26"/>
  </p:handoutMasterIdLst>
  <p:sldIdLst>
    <p:sldId id="611" r:id="rId6"/>
    <p:sldId id="949" r:id="rId7"/>
    <p:sldId id="789" r:id="rId8"/>
    <p:sldId id="682" r:id="rId9"/>
    <p:sldId id="686" r:id="rId10"/>
    <p:sldId id="685" r:id="rId11"/>
    <p:sldId id="684" r:id="rId12"/>
    <p:sldId id="951" r:id="rId13"/>
    <p:sldId id="908" r:id="rId14"/>
    <p:sldId id="910" r:id="rId15"/>
    <p:sldId id="957" r:id="rId16"/>
    <p:sldId id="844" r:id="rId17"/>
    <p:sldId id="916" r:id="rId18"/>
    <p:sldId id="950" r:id="rId19"/>
    <p:sldId id="952" r:id="rId20"/>
    <p:sldId id="860" r:id="rId21"/>
    <p:sldId id="953" r:id="rId22"/>
    <p:sldId id="954" r:id="rId23"/>
    <p:sldId id="955" r:id="rId24"/>
  </p:sldIdLst>
  <p:sldSz cx="9144000" cy="6858000" type="screen4x3"/>
  <p:notesSz cx="7099300" cy="10234613"/>
  <p:defaultTextStyle>
    <a:defPPr>
      <a:defRPr lang="ja-JP"/>
    </a:defPPr>
    <a:lvl1pPr algn="l" rtl="0" fontAlgn="base">
      <a:spcBef>
        <a:spcPct val="0"/>
      </a:spcBef>
      <a:spcAft>
        <a:spcPct val="0"/>
      </a:spcAft>
      <a:defRPr kumimoji="1" sz="4000" b="1" kern="1200">
        <a:solidFill>
          <a:schemeClr val="tx1"/>
        </a:solidFill>
        <a:latin typeface="Verdana" pitchFamily="34" charset="0"/>
        <a:ea typeface="ＭＳ Ｐゴシック" pitchFamily="50" charset="-128"/>
        <a:cs typeface="+mn-cs"/>
      </a:defRPr>
    </a:lvl1pPr>
    <a:lvl2pPr marL="457200" algn="l" rtl="0" fontAlgn="base">
      <a:spcBef>
        <a:spcPct val="0"/>
      </a:spcBef>
      <a:spcAft>
        <a:spcPct val="0"/>
      </a:spcAft>
      <a:defRPr kumimoji="1" sz="4000" b="1" kern="1200">
        <a:solidFill>
          <a:schemeClr val="tx1"/>
        </a:solidFill>
        <a:latin typeface="Verdana" pitchFamily="34" charset="0"/>
        <a:ea typeface="ＭＳ Ｐゴシック" pitchFamily="50" charset="-128"/>
        <a:cs typeface="+mn-cs"/>
      </a:defRPr>
    </a:lvl2pPr>
    <a:lvl3pPr marL="914400" algn="l" rtl="0" fontAlgn="base">
      <a:spcBef>
        <a:spcPct val="0"/>
      </a:spcBef>
      <a:spcAft>
        <a:spcPct val="0"/>
      </a:spcAft>
      <a:defRPr kumimoji="1" sz="4000" b="1" kern="1200">
        <a:solidFill>
          <a:schemeClr val="tx1"/>
        </a:solidFill>
        <a:latin typeface="Verdana" pitchFamily="34" charset="0"/>
        <a:ea typeface="ＭＳ Ｐゴシック" pitchFamily="50" charset="-128"/>
        <a:cs typeface="+mn-cs"/>
      </a:defRPr>
    </a:lvl3pPr>
    <a:lvl4pPr marL="1371600" algn="l" rtl="0" fontAlgn="base">
      <a:spcBef>
        <a:spcPct val="0"/>
      </a:spcBef>
      <a:spcAft>
        <a:spcPct val="0"/>
      </a:spcAft>
      <a:defRPr kumimoji="1" sz="4000" b="1" kern="1200">
        <a:solidFill>
          <a:schemeClr val="tx1"/>
        </a:solidFill>
        <a:latin typeface="Verdana" pitchFamily="34" charset="0"/>
        <a:ea typeface="ＭＳ Ｐゴシック" pitchFamily="50" charset="-128"/>
        <a:cs typeface="+mn-cs"/>
      </a:defRPr>
    </a:lvl4pPr>
    <a:lvl5pPr marL="1828800" algn="l" rtl="0" fontAlgn="base">
      <a:spcBef>
        <a:spcPct val="0"/>
      </a:spcBef>
      <a:spcAft>
        <a:spcPct val="0"/>
      </a:spcAft>
      <a:defRPr kumimoji="1" sz="4000" b="1" kern="1200">
        <a:solidFill>
          <a:schemeClr val="tx1"/>
        </a:solidFill>
        <a:latin typeface="Verdana" pitchFamily="34" charset="0"/>
        <a:ea typeface="ＭＳ Ｐゴシック" pitchFamily="50" charset="-128"/>
        <a:cs typeface="+mn-cs"/>
      </a:defRPr>
    </a:lvl5pPr>
    <a:lvl6pPr marL="2286000" algn="l" defTabSz="914400" rtl="0" eaLnBrk="1" latinLnBrk="0" hangingPunct="1">
      <a:defRPr kumimoji="1" sz="4000" b="1" kern="1200">
        <a:solidFill>
          <a:schemeClr val="tx1"/>
        </a:solidFill>
        <a:latin typeface="Verdana" pitchFamily="34" charset="0"/>
        <a:ea typeface="ＭＳ Ｐゴシック" pitchFamily="50" charset="-128"/>
        <a:cs typeface="+mn-cs"/>
      </a:defRPr>
    </a:lvl6pPr>
    <a:lvl7pPr marL="2743200" algn="l" defTabSz="914400" rtl="0" eaLnBrk="1" latinLnBrk="0" hangingPunct="1">
      <a:defRPr kumimoji="1" sz="4000" b="1" kern="1200">
        <a:solidFill>
          <a:schemeClr val="tx1"/>
        </a:solidFill>
        <a:latin typeface="Verdana" pitchFamily="34" charset="0"/>
        <a:ea typeface="ＭＳ Ｐゴシック" pitchFamily="50" charset="-128"/>
        <a:cs typeface="+mn-cs"/>
      </a:defRPr>
    </a:lvl7pPr>
    <a:lvl8pPr marL="3200400" algn="l" defTabSz="914400" rtl="0" eaLnBrk="1" latinLnBrk="0" hangingPunct="1">
      <a:defRPr kumimoji="1" sz="4000" b="1" kern="1200">
        <a:solidFill>
          <a:schemeClr val="tx1"/>
        </a:solidFill>
        <a:latin typeface="Verdana" pitchFamily="34" charset="0"/>
        <a:ea typeface="ＭＳ Ｐゴシック" pitchFamily="50" charset="-128"/>
        <a:cs typeface="+mn-cs"/>
      </a:defRPr>
    </a:lvl8pPr>
    <a:lvl9pPr marL="3657600" algn="l" defTabSz="914400" rtl="0" eaLnBrk="1" latinLnBrk="0" hangingPunct="1">
      <a:defRPr kumimoji="1" sz="4000" b="1" kern="1200">
        <a:solidFill>
          <a:schemeClr val="tx1"/>
        </a:solidFill>
        <a:latin typeface="Verdana" pitchFamily="34" charset="0"/>
        <a:ea typeface="ＭＳ Ｐゴシック" pitchFamily="50"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ri Tsunokawa" initials="E" lastIdx="8" clrIdx="0"/>
  <p:cmAuthor id="1" name="村上" initials="村上" lastIdx="2"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7629"/>
    <a:srgbClr val="FFFFFF"/>
    <a:srgbClr val="262626"/>
    <a:srgbClr val="000000"/>
    <a:srgbClr val="FFFFCC"/>
    <a:srgbClr val="CCFFCC"/>
    <a:srgbClr val="0000CC"/>
    <a:srgbClr val="CC0066"/>
    <a:srgbClr val="007434"/>
    <a:srgbClr val="00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7111" autoAdjust="0"/>
    <p:restoredTop sz="96822" autoAdjust="0"/>
  </p:normalViewPr>
  <p:slideViewPr>
    <p:cSldViewPr>
      <p:cViewPr varScale="1">
        <p:scale>
          <a:sx n="71" d="100"/>
          <a:sy n="71" d="100"/>
        </p:scale>
        <p:origin x="-43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commentAuthors" Target="commentAuthors.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9682" name="Rectangle 2"/>
          <p:cNvSpPr>
            <a:spLocks noGrp="1" noChangeArrowheads="1"/>
          </p:cNvSpPr>
          <p:nvPr>
            <p:ph type="hdr" sz="quarter"/>
          </p:nvPr>
        </p:nvSpPr>
        <p:spPr bwMode="auto">
          <a:xfrm>
            <a:off x="0" y="0"/>
            <a:ext cx="3076575" cy="511175"/>
          </a:xfrm>
          <a:prstGeom prst="rect">
            <a:avLst/>
          </a:prstGeom>
          <a:noFill/>
          <a:ln w="9525">
            <a:noFill/>
            <a:miter lim="800000"/>
            <a:headEnd/>
            <a:tailEnd/>
          </a:ln>
          <a:effectLst/>
        </p:spPr>
        <p:txBody>
          <a:bodyPr vert="horz" wrap="square" lIns="91430" tIns="45714" rIns="91430" bIns="45714" numCol="1" anchor="t" anchorCtr="0" compatLnSpc="1">
            <a:prstTxWarp prst="textNoShape">
              <a:avLst/>
            </a:prstTxWarp>
          </a:bodyPr>
          <a:lstStyle>
            <a:lvl1pPr>
              <a:defRPr sz="1200" b="0">
                <a:latin typeface="Arial" charset="0"/>
              </a:defRPr>
            </a:lvl1pPr>
          </a:lstStyle>
          <a:p>
            <a:pPr>
              <a:defRPr/>
            </a:pPr>
            <a:endParaRPr lang="en-US" altLang="ja-JP" dirty="0"/>
          </a:p>
        </p:txBody>
      </p:sp>
      <p:sp>
        <p:nvSpPr>
          <p:cNvPr id="199683" name="Rectangle 3"/>
          <p:cNvSpPr>
            <a:spLocks noGrp="1" noChangeArrowheads="1"/>
          </p:cNvSpPr>
          <p:nvPr>
            <p:ph type="dt" sz="quarter" idx="1"/>
          </p:nvPr>
        </p:nvSpPr>
        <p:spPr bwMode="auto">
          <a:xfrm>
            <a:off x="4021138" y="0"/>
            <a:ext cx="3076575" cy="511175"/>
          </a:xfrm>
          <a:prstGeom prst="rect">
            <a:avLst/>
          </a:prstGeom>
          <a:noFill/>
          <a:ln w="9525">
            <a:noFill/>
            <a:miter lim="800000"/>
            <a:headEnd/>
            <a:tailEnd/>
          </a:ln>
          <a:effectLst/>
        </p:spPr>
        <p:txBody>
          <a:bodyPr vert="horz" wrap="square" lIns="91430" tIns="45714" rIns="91430" bIns="45714" numCol="1" anchor="t" anchorCtr="0" compatLnSpc="1">
            <a:prstTxWarp prst="textNoShape">
              <a:avLst/>
            </a:prstTxWarp>
          </a:bodyPr>
          <a:lstStyle>
            <a:lvl1pPr algn="r">
              <a:defRPr sz="1200" b="0">
                <a:latin typeface="Arial" charset="0"/>
              </a:defRPr>
            </a:lvl1pPr>
          </a:lstStyle>
          <a:p>
            <a:pPr>
              <a:defRPr/>
            </a:pPr>
            <a:endParaRPr lang="en-US" altLang="ja-JP" dirty="0"/>
          </a:p>
        </p:txBody>
      </p:sp>
      <p:sp>
        <p:nvSpPr>
          <p:cNvPr id="199684" name="Rectangle 4"/>
          <p:cNvSpPr>
            <a:spLocks noGrp="1" noChangeArrowheads="1"/>
          </p:cNvSpPr>
          <p:nvPr>
            <p:ph type="ftr" sz="quarter" idx="2"/>
          </p:nvPr>
        </p:nvSpPr>
        <p:spPr bwMode="auto">
          <a:xfrm>
            <a:off x="0" y="9721850"/>
            <a:ext cx="3076575" cy="511175"/>
          </a:xfrm>
          <a:prstGeom prst="rect">
            <a:avLst/>
          </a:prstGeom>
          <a:noFill/>
          <a:ln w="9525">
            <a:noFill/>
            <a:miter lim="800000"/>
            <a:headEnd/>
            <a:tailEnd/>
          </a:ln>
          <a:effectLst/>
        </p:spPr>
        <p:txBody>
          <a:bodyPr vert="horz" wrap="square" lIns="91430" tIns="45714" rIns="91430" bIns="45714" numCol="1" anchor="b" anchorCtr="0" compatLnSpc="1">
            <a:prstTxWarp prst="textNoShape">
              <a:avLst/>
            </a:prstTxWarp>
          </a:bodyPr>
          <a:lstStyle>
            <a:lvl1pPr>
              <a:defRPr sz="1200" b="0">
                <a:latin typeface="Arial" charset="0"/>
              </a:defRPr>
            </a:lvl1pPr>
          </a:lstStyle>
          <a:p>
            <a:pPr>
              <a:defRPr/>
            </a:pPr>
            <a:endParaRPr lang="en-US" altLang="ja-JP" dirty="0"/>
          </a:p>
        </p:txBody>
      </p:sp>
      <p:sp>
        <p:nvSpPr>
          <p:cNvPr id="199685" name="Rectangle 5"/>
          <p:cNvSpPr>
            <a:spLocks noGrp="1" noChangeArrowheads="1"/>
          </p:cNvSpPr>
          <p:nvPr>
            <p:ph type="sldNum" sz="quarter" idx="3"/>
          </p:nvPr>
        </p:nvSpPr>
        <p:spPr bwMode="auto">
          <a:xfrm>
            <a:off x="4021138" y="9721850"/>
            <a:ext cx="3076575" cy="511175"/>
          </a:xfrm>
          <a:prstGeom prst="rect">
            <a:avLst/>
          </a:prstGeom>
          <a:noFill/>
          <a:ln w="9525">
            <a:noFill/>
            <a:miter lim="800000"/>
            <a:headEnd/>
            <a:tailEnd/>
          </a:ln>
          <a:effectLst/>
        </p:spPr>
        <p:txBody>
          <a:bodyPr vert="horz" wrap="square" lIns="91430" tIns="45714" rIns="91430" bIns="45714" numCol="1" anchor="b" anchorCtr="0" compatLnSpc="1">
            <a:prstTxWarp prst="textNoShape">
              <a:avLst/>
            </a:prstTxWarp>
          </a:bodyPr>
          <a:lstStyle>
            <a:lvl1pPr algn="r">
              <a:defRPr sz="1200" b="0">
                <a:latin typeface="Arial" charset="0"/>
              </a:defRPr>
            </a:lvl1pPr>
          </a:lstStyle>
          <a:p>
            <a:pPr>
              <a:defRPr/>
            </a:pPr>
            <a:fld id="{50760685-0EBC-4023-8602-8DC4140839A1}" type="slidenum">
              <a:rPr lang="en-US" altLang="ja-JP"/>
              <a:pPr>
                <a:defRPr/>
              </a:pPr>
              <a:t>‹#›</a:t>
            </a:fld>
            <a:endParaRPr lang="en-US" altLang="ja-JP"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250" name="Rectangle 2"/>
          <p:cNvSpPr>
            <a:spLocks noGrp="1" noChangeArrowheads="1"/>
          </p:cNvSpPr>
          <p:nvPr>
            <p:ph type="hdr" sz="quarter"/>
          </p:nvPr>
        </p:nvSpPr>
        <p:spPr bwMode="auto">
          <a:xfrm>
            <a:off x="0" y="0"/>
            <a:ext cx="3076575" cy="511175"/>
          </a:xfrm>
          <a:prstGeom prst="rect">
            <a:avLst/>
          </a:prstGeom>
          <a:noFill/>
          <a:ln w="9525">
            <a:noFill/>
            <a:miter lim="800000"/>
            <a:headEnd/>
            <a:tailEnd/>
          </a:ln>
          <a:effectLst/>
        </p:spPr>
        <p:txBody>
          <a:bodyPr vert="horz" wrap="square" lIns="99036" tIns="49518" rIns="99036" bIns="49518" numCol="1" anchor="t" anchorCtr="0" compatLnSpc="1">
            <a:prstTxWarp prst="textNoShape">
              <a:avLst/>
            </a:prstTxWarp>
          </a:bodyPr>
          <a:lstStyle>
            <a:lvl1pPr defTabSz="990600">
              <a:defRPr sz="1300" b="0">
                <a:latin typeface="Arial" charset="0"/>
              </a:defRPr>
            </a:lvl1pPr>
          </a:lstStyle>
          <a:p>
            <a:pPr>
              <a:defRPr/>
            </a:pPr>
            <a:endParaRPr lang="en-US" altLang="ja-JP" dirty="0"/>
          </a:p>
        </p:txBody>
      </p:sp>
      <p:sp>
        <p:nvSpPr>
          <p:cNvPr id="53251" name="Rectangle 3"/>
          <p:cNvSpPr>
            <a:spLocks noGrp="1" noChangeArrowheads="1"/>
          </p:cNvSpPr>
          <p:nvPr>
            <p:ph type="dt" idx="1"/>
          </p:nvPr>
        </p:nvSpPr>
        <p:spPr bwMode="auto">
          <a:xfrm>
            <a:off x="4021138" y="0"/>
            <a:ext cx="3076575" cy="511175"/>
          </a:xfrm>
          <a:prstGeom prst="rect">
            <a:avLst/>
          </a:prstGeom>
          <a:noFill/>
          <a:ln w="9525">
            <a:noFill/>
            <a:miter lim="800000"/>
            <a:headEnd/>
            <a:tailEnd/>
          </a:ln>
          <a:effectLst/>
        </p:spPr>
        <p:txBody>
          <a:bodyPr vert="horz" wrap="square" lIns="99036" tIns="49518" rIns="99036" bIns="49518" numCol="1" anchor="t" anchorCtr="0" compatLnSpc="1">
            <a:prstTxWarp prst="textNoShape">
              <a:avLst/>
            </a:prstTxWarp>
          </a:bodyPr>
          <a:lstStyle>
            <a:lvl1pPr algn="r" defTabSz="990600">
              <a:defRPr sz="1300" b="0">
                <a:latin typeface="Arial" charset="0"/>
              </a:defRPr>
            </a:lvl1pPr>
          </a:lstStyle>
          <a:p>
            <a:pPr>
              <a:defRPr/>
            </a:pPr>
            <a:endParaRPr lang="en-US" altLang="ja-JP" dirty="0"/>
          </a:p>
        </p:txBody>
      </p:sp>
      <p:sp>
        <p:nvSpPr>
          <p:cNvPr id="65540" name="Rectangle 4"/>
          <p:cNvSpPr>
            <a:spLocks noGrp="1" noRot="1" noChangeAspect="1" noChangeArrowheads="1" noTextEdit="1"/>
          </p:cNvSpPr>
          <p:nvPr>
            <p:ph type="sldImg" idx="2"/>
          </p:nvPr>
        </p:nvSpPr>
        <p:spPr bwMode="auto">
          <a:xfrm>
            <a:off x="992188" y="768350"/>
            <a:ext cx="5116512" cy="3836988"/>
          </a:xfrm>
          <a:prstGeom prst="rect">
            <a:avLst/>
          </a:prstGeom>
          <a:noFill/>
          <a:ln w="9525">
            <a:solidFill>
              <a:srgbClr val="000000"/>
            </a:solidFill>
            <a:miter lim="800000"/>
            <a:headEnd/>
            <a:tailEnd/>
          </a:ln>
        </p:spPr>
      </p:sp>
      <p:sp>
        <p:nvSpPr>
          <p:cNvPr id="53253" name="Rectangle 5"/>
          <p:cNvSpPr>
            <a:spLocks noGrp="1" noChangeArrowheads="1"/>
          </p:cNvSpPr>
          <p:nvPr>
            <p:ph type="body" sz="quarter" idx="3"/>
          </p:nvPr>
        </p:nvSpPr>
        <p:spPr bwMode="auto">
          <a:xfrm>
            <a:off x="709613" y="4860925"/>
            <a:ext cx="5680075" cy="4605338"/>
          </a:xfrm>
          <a:prstGeom prst="rect">
            <a:avLst/>
          </a:prstGeom>
          <a:noFill/>
          <a:ln w="9525">
            <a:noFill/>
            <a:miter lim="800000"/>
            <a:headEnd/>
            <a:tailEnd/>
          </a:ln>
          <a:effectLst/>
        </p:spPr>
        <p:txBody>
          <a:bodyPr vert="horz" wrap="square" lIns="99036" tIns="49518" rIns="99036" bIns="49518"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53254" name="Rectangle 6"/>
          <p:cNvSpPr>
            <a:spLocks noGrp="1" noChangeArrowheads="1"/>
          </p:cNvSpPr>
          <p:nvPr>
            <p:ph type="ftr" sz="quarter" idx="4"/>
          </p:nvPr>
        </p:nvSpPr>
        <p:spPr bwMode="auto">
          <a:xfrm>
            <a:off x="0" y="9721850"/>
            <a:ext cx="3076575" cy="511175"/>
          </a:xfrm>
          <a:prstGeom prst="rect">
            <a:avLst/>
          </a:prstGeom>
          <a:noFill/>
          <a:ln w="9525">
            <a:noFill/>
            <a:miter lim="800000"/>
            <a:headEnd/>
            <a:tailEnd/>
          </a:ln>
          <a:effectLst/>
        </p:spPr>
        <p:txBody>
          <a:bodyPr vert="horz" wrap="square" lIns="99036" tIns="49518" rIns="99036" bIns="49518" numCol="1" anchor="b" anchorCtr="0" compatLnSpc="1">
            <a:prstTxWarp prst="textNoShape">
              <a:avLst/>
            </a:prstTxWarp>
          </a:bodyPr>
          <a:lstStyle>
            <a:lvl1pPr defTabSz="990600">
              <a:defRPr sz="1300" b="0">
                <a:latin typeface="Arial" charset="0"/>
              </a:defRPr>
            </a:lvl1pPr>
          </a:lstStyle>
          <a:p>
            <a:pPr>
              <a:defRPr/>
            </a:pPr>
            <a:endParaRPr lang="en-US" altLang="ja-JP" dirty="0"/>
          </a:p>
        </p:txBody>
      </p:sp>
      <p:sp>
        <p:nvSpPr>
          <p:cNvPr id="53255" name="Rectangle 7"/>
          <p:cNvSpPr>
            <a:spLocks noGrp="1" noChangeArrowheads="1"/>
          </p:cNvSpPr>
          <p:nvPr>
            <p:ph type="sldNum" sz="quarter" idx="5"/>
          </p:nvPr>
        </p:nvSpPr>
        <p:spPr bwMode="auto">
          <a:xfrm>
            <a:off x="4021138" y="9721850"/>
            <a:ext cx="3076575" cy="511175"/>
          </a:xfrm>
          <a:prstGeom prst="rect">
            <a:avLst/>
          </a:prstGeom>
          <a:noFill/>
          <a:ln w="9525">
            <a:noFill/>
            <a:miter lim="800000"/>
            <a:headEnd/>
            <a:tailEnd/>
          </a:ln>
          <a:effectLst/>
        </p:spPr>
        <p:txBody>
          <a:bodyPr vert="horz" wrap="square" lIns="99036" tIns="49518" rIns="99036" bIns="49518" numCol="1" anchor="b" anchorCtr="0" compatLnSpc="1">
            <a:prstTxWarp prst="textNoShape">
              <a:avLst/>
            </a:prstTxWarp>
          </a:bodyPr>
          <a:lstStyle>
            <a:lvl1pPr algn="r" defTabSz="990600">
              <a:defRPr sz="1300" b="0">
                <a:latin typeface="Arial" charset="0"/>
              </a:defRPr>
            </a:lvl1pPr>
          </a:lstStyle>
          <a:p>
            <a:pPr>
              <a:defRPr/>
            </a:pPr>
            <a:fld id="{ED9BFA14-4560-4CEC-B2F3-715955D284E5}" type="slidenum">
              <a:rPr lang="en-US" altLang="ja-JP"/>
              <a:pPr>
                <a:defRPr/>
              </a:pPr>
              <a:t>‹#›</a:t>
            </a:fld>
            <a:endParaRPr lang="en-US" altLang="ja-JP"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D3802110-8C34-4AE9-BC4D-F342A8D24676}" type="slidenum">
              <a:rPr lang="en-US" altLang="ja-JP" sz="1200" b="1" smtClean="0">
                <a:solidFill>
                  <a:srgbClr val="FFFFFF"/>
                </a:solidFill>
                <a:latin typeface="Verdana" pitchFamily="34" charset="0"/>
              </a:rPr>
              <a:pPr/>
              <a:t>1</a:t>
            </a:fld>
            <a:endParaRPr lang="en-US" altLang="ja-JP" sz="1200" b="1" dirty="0" smtClean="0">
              <a:solidFill>
                <a:srgbClr val="FFFFFF"/>
              </a:solidFill>
              <a:latin typeface="Verdana" pitchFamily="34" charset="0"/>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xfrm>
            <a:off x="958850" y="4865688"/>
            <a:ext cx="5335588" cy="4610100"/>
          </a:xfrm>
          <a:noFill/>
          <a:ln/>
        </p:spPr>
        <p:txBody>
          <a:bodyPr/>
          <a:lstStyle/>
          <a:p>
            <a:pPr algn="just" eaLnBrk="1" hangingPunct="1">
              <a:lnSpc>
                <a:spcPct val="110000"/>
              </a:lnSpc>
              <a:buClr>
                <a:schemeClr val="tx1"/>
              </a:buClr>
            </a:pPr>
            <a:endParaRPr lang="en-US" altLang="ja-JP" dirty="0" smtClean="0">
              <a:latin typeface="Times New Roman" pitchFamily="18" charset="0"/>
              <a:ea typeface="ＭＳ 明朝" pitchFamily="17" charset="-128"/>
              <a:cs typeface="Times New Roman" pitchFamily="18" charset="0"/>
            </a:endParaRPr>
          </a:p>
          <a:p>
            <a:pPr algn="just" eaLnBrk="1" hangingPunct="1">
              <a:lnSpc>
                <a:spcPct val="110000"/>
              </a:lnSpc>
              <a:buClr>
                <a:schemeClr val="tx1"/>
              </a:buClr>
              <a:buFontTx/>
              <a:buBlip>
                <a:blip r:embed="rId3"/>
              </a:buBlip>
            </a:pPr>
            <a:r>
              <a:rPr lang="en-US" altLang="ja-JP" dirty="0" smtClean="0">
                <a:latin typeface="Times New Roman" pitchFamily="18" charset="0"/>
                <a:ea typeface="ＭＳ 明朝" pitchFamily="17" charset="-128"/>
                <a:cs typeface="Times New Roman" pitchFamily="18" charset="0"/>
              </a:rPr>
              <a:t>Supporting intercultural collaboration through the Language Grid</a:t>
            </a:r>
          </a:p>
          <a:p>
            <a:pPr marL="187325" lvl="1" algn="just">
              <a:lnSpc>
                <a:spcPct val="110000"/>
              </a:lnSpc>
              <a:buClr>
                <a:srgbClr val="CC6600"/>
              </a:buClr>
              <a:buFont typeface="Wingdings" pitchFamily="2" charset="2"/>
              <a:buChar char="Ø"/>
            </a:pPr>
            <a:r>
              <a:rPr lang="en-US" altLang="ja-JP" dirty="0" smtClean="0">
                <a:latin typeface="Times New Roman" pitchFamily="18" charset="0"/>
                <a:ea typeface="ＭＳ 明朝" pitchFamily="17" charset="-128"/>
                <a:cs typeface="Times New Roman" pitchFamily="18" charset="0"/>
              </a:rPr>
              <a:t>Unlike a conventional machine translation system, users can register their own dictionaries or parallel texts with the Language Grid. The Language Grid combines users’ language resources and machine translators to produce high-quality translation that is customized to each field.</a:t>
            </a:r>
          </a:p>
          <a:p>
            <a:pPr marL="187325" lvl="1" algn="just">
              <a:lnSpc>
                <a:spcPct val="110000"/>
              </a:lnSpc>
              <a:buClr>
                <a:srgbClr val="CC6600"/>
              </a:buClr>
              <a:buFont typeface="Wingdings" pitchFamily="2" charset="2"/>
              <a:buChar char="Ø"/>
            </a:pPr>
            <a:r>
              <a:rPr lang="en-US" altLang="ja-JP" dirty="0" smtClean="0">
                <a:latin typeface="Times New Roman" pitchFamily="18" charset="0"/>
                <a:ea typeface="ＭＳ 明朝" pitchFamily="17" charset="-128"/>
                <a:cs typeface="Times New Roman" pitchFamily="18" charset="0"/>
              </a:rPr>
              <a:t>The Language Grid, a software that provides a multilingual service infrastructure, was developed and released as an open source software by the Language Grid Project of the National Institute of Information and Communications Technology (NICT). </a:t>
            </a:r>
          </a:p>
          <a:p>
            <a:pPr marL="187325" lvl="1" algn="just">
              <a:lnSpc>
                <a:spcPct val="110000"/>
              </a:lnSpc>
              <a:buClr>
                <a:srgbClr val="CC6600"/>
              </a:buClr>
              <a:buFont typeface="Wingdings" pitchFamily="2" charset="2"/>
              <a:buChar char="Ø"/>
            </a:pPr>
            <a:r>
              <a:rPr lang="en-US" altLang="ja-JP" dirty="0" smtClean="0">
                <a:latin typeface="Times New Roman" pitchFamily="18" charset="0"/>
                <a:ea typeface="ＭＳ 明朝" pitchFamily="17" charset="-128"/>
                <a:cs typeface="Times New Roman" pitchFamily="18" charset="0"/>
              </a:rPr>
              <a:t>Using the open source code, universities, research institutes, and nonprofit organizations (NPOs) can operate the Language Grid or can even develop new tools to support intercultural collaboration. </a:t>
            </a:r>
          </a:p>
          <a:p>
            <a:pPr marL="187325" lvl="1" algn="just">
              <a:lnSpc>
                <a:spcPct val="110000"/>
              </a:lnSpc>
              <a:buClr>
                <a:srgbClr val="CC6600"/>
              </a:buClr>
              <a:buFont typeface="Wingdings" pitchFamily="2" charset="2"/>
              <a:buChar char="Ø"/>
            </a:pPr>
            <a:r>
              <a:rPr lang="en-US" altLang="ja-JP" dirty="0" smtClean="0">
                <a:latin typeface="Times New Roman" pitchFamily="18" charset="0"/>
                <a:ea typeface="ＭＳ 明朝" pitchFamily="17" charset="-128"/>
                <a:cs typeface="Times New Roman" pitchFamily="18" charset="0"/>
              </a:rPr>
              <a:t>The Department of Social Informatics at Kyoto University has started operation of the Language Grid for nonprofit purposes.</a:t>
            </a:r>
          </a:p>
          <a:p>
            <a:pPr marL="187325" lvl="1" algn="just">
              <a:lnSpc>
                <a:spcPct val="110000"/>
              </a:lnSpc>
              <a:buClr>
                <a:srgbClr val="CC6600"/>
              </a:buClr>
              <a:buFont typeface="Wingdings" pitchFamily="2" charset="2"/>
              <a:buChar char="Ø"/>
            </a:pPr>
            <a:r>
              <a:rPr lang="en-US" altLang="ja-JP" dirty="0" smtClean="0">
                <a:latin typeface="Times New Roman" pitchFamily="18" charset="0"/>
                <a:ea typeface="ＭＳ 明朝" pitchFamily="17" charset="-128"/>
                <a:cs typeface="Times New Roman" pitchFamily="18" charset="0"/>
              </a:rPr>
              <a:t>Users have established the Language Grid Association and have started activities for intercultural collaboration, using the language resources registered by users around the world.</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スライド イメージ プレースホルダ 1"/>
          <p:cNvSpPr>
            <a:spLocks noGrp="1" noRot="1" noChangeAspect="1" noTextEdit="1"/>
          </p:cNvSpPr>
          <p:nvPr>
            <p:ph type="sldImg"/>
          </p:nvPr>
        </p:nvSpPr>
        <p:spPr>
          <a:ln/>
        </p:spPr>
      </p:sp>
      <p:sp>
        <p:nvSpPr>
          <p:cNvPr id="16387" name="ノート プレースホルダ 2"/>
          <p:cNvSpPr>
            <a:spLocks noGrp="1"/>
          </p:cNvSpPr>
          <p:nvPr>
            <p:ph type="body" idx="1"/>
          </p:nvPr>
        </p:nvSpPr>
        <p:spPr>
          <a:noFill/>
          <a:ln/>
        </p:spPr>
        <p:txBody>
          <a:bodyPr/>
          <a:lstStyle/>
          <a:p>
            <a:endParaRPr lang="ja-JP" altLang="en-US" smtClean="0"/>
          </a:p>
        </p:txBody>
      </p:sp>
      <p:sp>
        <p:nvSpPr>
          <p:cNvPr id="16388" name="スライド番号プレースホルダ 3"/>
          <p:cNvSpPr>
            <a:spLocks noGrp="1"/>
          </p:cNvSpPr>
          <p:nvPr>
            <p:ph type="sldNum" sz="quarter" idx="5"/>
          </p:nvPr>
        </p:nvSpPr>
        <p:spPr>
          <a:noFill/>
        </p:spPr>
        <p:txBody>
          <a:bodyPr/>
          <a:lstStyle/>
          <a:p>
            <a:fld id="{5C26F44B-9ECF-4636-8151-480E976A91C0}" type="slidenum">
              <a:rPr lang="en-US" altLang="ja-JP" smtClean="0">
                <a:solidFill>
                  <a:prstClr val="black"/>
                </a:solidFill>
              </a:rPr>
              <a:pPr/>
              <a:t>10</a:t>
            </a:fld>
            <a:endParaRPr lang="en-US" altLang="ja-JP" smtClean="0">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F19D681D-9C33-4A1D-9EC7-E96BF6E27588}" type="slidenum">
              <a:rPr lang="en-US" altLang="ja-JP" smtClean="0">
                <a:solidFill>
                  <a:prstClr val="black"/>
                </a:solidFill>
              </a:rPr>
              <a:pPr/>
              <a:t>11</a:t>
            </a:fld>
            <a:endParaRPr lang="en-US" altLang="ja-JP" smtClean="0">
              <a:solidFill>
                <a:prstClr val="black"/>
              </a:solidFill>
            </a:endParaRPr>
          </a:p>
        </p:txBody>
      </p:sp>
      <p:sp>
        <p:nvSpPr>
          <p:cNvPr id="18435" name="Rectangle 2"/>
          <p:cNvSpPr>
            <a:spLocks noGrp="1" noRot="1" noChangeAspect="1" noChangeArrowheads="1" noTextEdit="1"/>
          </p:cNvSpPr>
          <p:nvPr>
            <p:ph type="sldImg"/>
          </p:nvPr>
        </p:nvSpPr>
        <p:spPr>
          <a:solidFill>
            <a:srgbClr val="FFFFFF"/>
          </a:solidFill>
          <a:ln/>
        </p:spPr>
      </p:sp>
      <p:sp>
        <p:nvSpPr>
          <p:cNvPr id="18436" name="Rectangle 3"/>
          <p:cNvSpPr>
            <a:spLocks noGrp="1" noChangeArrowheads="1"/>
          </p:cNvSpPr>
          <p:nvPr>
            <p:ph type="body" idx="1"/>
          </p:nvPr>
        </p:nvSpPr>
        <p:spPr>
          <a:xfrm>
            <a:off x="958829" y="4828788"/>
            <a:ext cx="5254508" cy="5114855"/>
          </a:xfrm>
          <a:solidFill>
            <a:srgbClr val="FFFFFF"/>
          </a:solidFill>
          <a:ln>
            <a:solidFill>
              <a:srgbClr val="000000"/>
            </a:solidFill>
          </a:ln>
        </p:spPr>
        <p:txBody>
          <a:bodyPr lIns="91432" tIns="45716" rIns="91432" bIns="45716"/>
          <a:lstStyle/>
          <a:p>
            <a:pPr marL="373012" lvl="2" eaLnBrk="1" hangingPunct="1">
              <a:lnSpc>
                <a:spcPct val="120000"/>
              </a:lnSpc>
              <a:spcBef>
                <a:spcPct val="40000"/>
              </a:spcBef>
              <a:buClr>
                <a:srgbClr val="CC6600"/>
              </a:buClr>
            </a:pPr>
            <a:endParaRPr lang="en-US" altLang="ja-JP" dirty="0" smtClean="0"/>
          </a:p>
          <a:p>
            <a:pPr marL="373012" lvl="2" eaLnBrk="1" hangingPunct="1">
              <a:lnSpc>
                <a:spcPct val="120000"/>
              </a:lnSpc>
              <a:spcBef>
                <a:spcPct val="40000"/>
              </a:spcBef>
              <a:buClr>
                <a:srgbClr val="CC6600"/>
              </a:buClr>
            </a:pPr>
            <a:endParaRPr lang="en-US" altLang="ja-JP"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D9BFA14-4560-4CEC-B2F3-715955D284E5}" type="slidenum">
              <a:rPr lang="en-US" altLang="ja-JP" smtClean="0"/>
              <a:pPr>
                <a:defRPr/>
              </a:pPr>
              <a:t>12</a:t>
            </a:fld>
            <a:endParaRPr lang="en-US" altLang="ja-JP"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ED9BFA14-4560-4CEC-B2F3-715955D284E5}" type="slidenum">
              <a:rPr lang="en-US" altLang="ja-JP" smtClean="0"/>
              <a:pPr>
                <a:defRPr/>
              </a:pPr>
              <a:t>13</a:t>
            </a:fld>
            <a:endParaRPr lang="en-US" altLang="ja-JP"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ED9BFA14-4560-4CEC-B2F3-715955D284E5}" type="slidenum">
              <a:rPr lang="en-US" altLang="ja-JP" smtClean="0"/>
              <a:pPr>
                <a:defRPr/>
              </a:pPr>
              <a:t>14</a:t>
            </a:fld>
            <a:endParaRPr lang="en-US" altLang="ja-JP"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ED9BFA14-4560-4CEC-B2F3-715955D284E5}" type="slidenum">
              <a:rPr lang="en-US" altLang="ja-JP" smtClean="0"/>
              <a:pPr>
                <a:defRPr/>
              </a:pPr>
              <a:t>16</a:t>
            </a:fld>
            <a:endParaRPr lang="en-US" altLang="ja-JP"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D9BFA14-4560-4CEC-B2F3-715955D284E5}" type="slidenum">
              <a:rPr lang="en-US" altLang="ja-JP" smtClean="0"/>
              <a:pPr>
                <a:defRPr/>
              </a:pPr>
              <a:t>17</a:t>
            </a:fld>
            <a:endParaRPr lang="en-US" altLang="ja-JP"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D9BFA14-4560-4CEC-B2F3-715955D284E5}" type="slidenum">
              <a:rPr lang="en-US" altLang="ja-JP" smtClean="0"/>
              <a:pPr>
                <a:defRPr/>
              </a:pPr>
              <a:t>18</a:t>
            </a:fld>
            <a:endParaRPr lang="en-US" altLang="ja-JP"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D9BFA14-4560-4CEC-B2F3-715955D284E5}" type="slidenum">
              <a:rPr lang="en-US" altLang="ja-JP" smtClean="0"/>
              <a:pPr>
                <a:defRPr/>
              </a:pPr>
              <a:t>19</a:t>
            </a:fld>
            <a:endParaRPr lang="en-US" altLang="ja-JP"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ED9BFA14-4560-4CEC-B2F3-715955D284E5}" type="slidenum">
              <a:rPr lang="en-US" altLang="ja-JP" smtClean="0"/>
              <a:pPr>
                <a:defRPr/>
              </a:pPr>
              <a:t>2</a:t>
            </a:fld>
            <a:endParaRPr lang="en-US" altLang="ja-JP"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lgn="r" rtl="0" fontAlgn="base">
              <a:spcBef>
                <a:spcPct val="0"/>
              </a:spcBef>
              <a:spcAft>
                <a:spcPct val="0"/>
              </a:spcAft>
              <a:defRPr/>
            </a:pPr>
            <a:fld id="{057E9684-FE01-4A63-AB5C-6AA39F8839E0}" type="slidenum">
              <a:rPr lang="en-US" altLang="ja-JP" sz="1200" b="1">
                <a:solidFill>
                  <a:prstClr val="white"/>
                </a:solidFill>
                <a:latin typeface="Verdana" pitchFamily="34" charset="0"/>
              </a:rPr>
              <a:pPr algn="r" rtl="0" fontAlgn="base">
                <a:spcBef>
                  <a:spcPct val="0"/>
                </a:spcBef>
                <a:spcAft>
                  <a:spcPct val="0"/>
                </a:spcAft>
                <a:defRPr/>
              </a:pPr>
              <a:t>3</a:t>
            </a:fld>
            <a:endParaRPr lang="en-US" altLang="ja-JP" sz="1200" b="1" dirty="0">
              <a:solidFill>
                <a:prstClr val="white"/>
              </a:solidFill>
              <a:latin typeface="Verdana"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r" rtl="0" fontAlgn="base">
              <a:spcBef>
                <a:spcPct val="0"/>
              </a:spcBef>
              <a:spcAft>
                <a:spcPct val="0"/>
              </a:spcAft>
            </a:pPr>
            <a:fld id="{F6B1D4B9-EFBA-4FF4-BC11-9F8F211B68D5}" type="slidenum">
              <a:rPr kumimoji="1" lang="en-US" altLang="ja-JP" sz="1200" b="1" kern="1200">
                <a:solidFill>
                  <a:prstClr val="white"/>
                </a:solidFill>
                <a:latin typeface="Verdana" pitchFamily="34" charset="0"/>
                <a:ea typeface="ＭＳ Ｐゴシック" pitchFamily="50" charset="-128"/>
                <a:cs typeface="+mn-cs"/>
              </a:rPr>
              <a:pPr algn="r" rtl="0" fontAlgn="base">
                <a:spcBef>
                  <a:spcPct val="0"/>
                </a:spcBef>
                <a:spcAft>
                  <a:spcPct val="0"/>
                </a:spcAft>
              </a:pPr>
              <a:t>4</a:t>
            </a:fld>
            <a:endParaRPr kumimoji="1" lang="en-US" altLang="ja-JP" sz="1200" b="1" kern="1200">
              <a:solidFill>
                <a:prstClr val="white"/>
              </a:solidFill>
              <a:latin typeface="Verdana" pitchFamily="34" charset="0"/>
              <a:ea typeface="ＭＳ Ｐゴシック" pitchFamily="50" charset="-128"/>
              <a:cs typeface="+mn-cs"/>
            </a:endParaRPr>
          </a:p>
        </p:txBody>
      </p:sp>
      <p:sp>
        <p:nvSpPr>
          <p:cNvPr id="299010" name="Rectangle 2"/>
          <p:cNvSpPr>
            <a:spLocks noGrp="1" noRot="1" noChangeAspect="1" noChangeArrowheads="1" noTextEdit="1"/>
          </p:cNvSpPr>
          <p:nvPr>
            <p:ph type="sldImg"/>
          </p:nvPr>
        </p:nvSpPr>
        <p:spPr bwMode="auto">
          <a:xfrm>
            <a:off x="993775" y="768350"/>
            <a:ext cx="5116513" cy="3836988"/>
          </a:xfrm>
          <a:prstGeom prst="rect">
            <a:avLst/>
          </a:prstGeom>
          <a:solidFill>
            <a:srgbClr val="FFFFFF"/>
          </a:solidFill>
          <a:ln>
            <a:solidFill>
              <a:srgbClr val="000000"/>
            </a:solidFill>
            <a:miter lim="800000"/>
            <a:headEnd/>
            <a:tailEnd/>
          </a:ln>
        </p:spPr>
      </p:sp>
      <p:sp>
        <p:nvSpPr>
          <p:cNvPr id="299011" name="Rectangle 3"/>
          <p:cNvSpPr>
            <a:spLocks noGrp="1" noChangeArrowheads="1"/>
          </p:cNvSpPr>
          <p:nvPr>
            <p:ph type="body" idx="1"/>
          </p:nvPr>
        </p:nvSpPr>
        <p:spPr bwMode="auto">
          <a:xfrm>
            <a:off x="958850" y="4829175"/>
            <a:ext cx="5254625" cy="5114925"/>
          </a:xfrm>
          <a:prstGeom prst="rect">
            <a:avLst/>
          </a:prstGeom>
          <a:solidFill>
            <a:srgbClr val="FFFFFF"/>
          </a:solidFill>
          <a:ln>
            <a:noFill/>
            <a:miter lim="800000"/>
            <a:headEnd/>
            <a:tailEnd/>
          </a:ln>
        </p:spPr>
        <p:txBody>
          <a:bodyPr lIns="91415" tIns="45708" rIns="91415" bIns="45708"/>
          <a:lstStyle/>
          <a:p>
            <a:pPr>
              <a:lnSpc>
                <a:spcPct val="120000"/>
              </a:lnSpc>
              <a:spcBef>
                <a:spcPct val="60000"/>
              </a:spcBef>
              <a:buFont typeface="Wingdings" pitchFamily="2" charset="2"/>
              <a:buNone/>
            </a:pPr>
            <a:endParaRPr lang="en-US" altLang="ja-JP">
              <a:latin typeface="Times New Roman" pitchFamily="18" charset="0"/>
            </a:endParaRPr>
          </a:p>
          <a:p>
            <a:pPr>
              <a:lnSpc>
                <a:spcPct val="110000"/>
              </a:lnSpc>
              <a:buFont typeface="Wingdings" pitchFamily="2" charset="2"/>
              <a:buBlip>
                <a:blip r:embed="rId3"/>
              </a:buBlip>
            </a:pPr>
            <a:r>
              <a:rPr lang="en-US" altLang="ja-JP">
                <a:latin typeface="Times New Roman" pitchFamily="18" charset="0"/>
              </a:rPr>
              <a:t>Service Layers of the Language Grid</a:t>
            </a:r>
          </a:p>
          <a:p>
            <a:pPr marL="180975" lvl="1">
              <a:lnSpc>
                <a:spcPct val="110000"/>
              </a:lnSpc>
              <a:buClr>
                <a:srgbClr val="CC6600"/>
              </a:buClr>
              <a:buFont typeface="Wingdings" pitchFamily="2" charset="2"/>
              <a:buChar char="Ø"/>
            </a:pPr>
            <a:r>
              <a:rPr lang="en-US" altLang="ja-JP">
                <a:latin typeface="Times New Roman" pitchFamily="18" charset="0"/>
              </a:rPr>
              <a:t>Language Grid services consist of four layers:</a:t>
            </a:r>
          </a:p>
          <a:p>
            <a:pPr marL="361950" lvl="2">
              <a:lnSpc>
                <a:spcPct val="110000"/>
              </a:lnSpc>
              <a:buClr>
                <a:srgbClr val="CC6600"/>
              </a:buClr>
              <a:buFont typeface="Wingdings" pitchFamily="2" charset="2"/>
              <a:buChar char="Ø"/>
            </a:pPr>
            <a:r>
              <a:rPr lang="en-US" altLang="ja-JP">
                <a:latin typeface="Times New Roman" pitchFamily="18" charset="0"/>
              </a:rPr>
              <a:t>P2P Grid Infrastructure</a:t>
            </a:r>
            <a:br>
              <a:rPr lang="en-US" altLang="ja-JP">
                <a:latin typeface="Times New Roman" pitchFamily="18" charset="0"/>
              </a:rPr>
            </a:br>
            <a:r>
              <a:rPr lang="en-US" altLang="ja-JP">
                <a:latin typeface="Times New Roman" pitchFamily="18" charset="0"/>
              </a:rPr>
              <a:t>The infrastructure combines multiple servers on the Internet to fulfill users’ request. Users can add their servers to the P2P grid. Using the Language Grid Service Manager, users have access to usage statistics of the language resources and servers they provide.</a:t>
            </a:r>
          </a:p>
          <a:p>
            <a:pPr marL="361950" lvl="2">
              <a:lnSpc>
                <a:spcPct val="110000"/>
              </a:lnSpc>
              <a:buClr>
                <a:srgbClr val="CC6600"/>
              </a:buClr>
              <a:buFont typeface="Wingdings" pitchFamily="2" charset="2"/>
              <a:buChar char="Ø"/>
            </a:pPr>
            <a:r>
              <a:rPr lang="en-US" altLang="ja-JP">
                <a:latin typeface="Times New Roman" pitchFamily="18" charset="0"/>
              </a:rPr>
              <a:t>Language Resources</a:t>
            </a:r>
            <a:br>
              <a:rPr lang="en-US" altLang="ja-JP">
                <a:latin typeface="Times New Roman" pitchFamily="18" charset="0"/>
              </a:rPr>
            </a:br>
            <a:r>
              <a:rPr lang="en-US" altLang="ja-JP">
                <a:latin typeface="Times New Roman" pitchFamily="18" charset="0"/>
              </a:rPr>
              <a:t>Various language resources will be provided as Web services with standardized interface. Users can add new language resources.</a:t>
            </a:r>
          </a:p>
          <a:p>
            <a:pPr marL="361950" lvl="2">
              <a:lnSpc>
                <a:spcPct val="110000"/>
              </a:lnSpc>
              <a:buClr>
                <a:srgbClr val="CC6600"/>
              </a:buClr>
              <a:buFont typeface="Wingdings" pitchFamily="2" charset="2"/>
              <a:buChar char="Ø"/>
            </a:pPr>
            <a:r>
              <a:rPr lang="en-US" altLang="ja-JP">
                <a:latin typeface="Times New Roman" pitchFamily="18" charset="0"/>
              </a:rPr>
              <a:t>Language Services</a:t>
            </a:r>
            <a:br>
              <a:rPr lang="en-US" altLang="ja-JP">
                <a:latin typeface="Times New Roman" pitchFamily="18" charset="0"/>
              </a:rPr>
            </a:br>
            <a:r>
              <a:rPr lang="en-US" altLang="ja-JP">
                <a:latin typeface="Times New Roman" pitchFamily="18" charset="0"/>
              </a:rPr>
              <a:t>Language resources can be combined by Web service workflows. Various language service will be available, including back translations or specialized translations. Users can add new language services. </a:t>
            </a:r>
          </a:p>
          <a:p>
            <a:pPr marL="361950" lvl="2">
              <a:lnSpc>
                <a:spcPct val="110000"/>
              </a:lnSpc>
              <a:buClr>
                <a:srgbClr val="CC6600"/>
              </a:buClr>
              <a:buFont typeface="Wingdings" pitchFamily="2" charset="2"/>
              <a:buChar char="Ø"/>
            </a:pPr>
            <a:r>
              <a:rPr lang="en-US" altLang="ja-JP">
                <a:latin typeface="Times New Roman" pitchFamily="18" charset="0"/>
              </a:rPr>
              <a:t>Intercultural Collaboration Tools</a:t>
            </a:r>
            <a:br>
              <a:rPr lang="en-US" altLang="ja-JP">
                <a:latin typeface="Times New Roman" pitchFamily="18" charset="0"/>
              </a:rPr>
            </a:br>
            <a:r>
              <a:rPr lang="en-US" altLang="ja-JP">
                <a:latin typeface="Times New Roman" pitchFamily="18" charset="0"/>
              </a:rPr>
              <a:t>Collaboration tools are developed using language services explained above. New tools have been developed by NICT and universities, and moreover, existing tools have been multilingualized. </a:t>
            </a:r>
          </a:p>
          <a:p>
            <a:pPr marL="361950" lvl="2">
              <a:lnSpc>
                <a:spcPct val="120000"/>
              </a:lnSpc>
              <a:spcBef>
                <a:spcPct val="40000"/>
              </a:spcBef>
              <a:buClr>
                <a:srgbClr val="CC6600"/>
              </a:buClr>
              <a:buFont typeface="Wingdings" pitchFamily="2" charset="2"/>
              <a:buNone/>
            </a:pPr>
            <a:endParaRPr lang="en-US" altLang="ja-JP">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r" rtl="0" fontAlgn="base">
              <a:spcBef>
                <a:spcPct val="0"/>
              </a:spcBef>
              <a:spcAft>
                <a:spcPct val="0"/>
              </a:spcAft>
            </a:pPr>
            <a:fld id="{3B4D9F55-BC3A-4D08-A9F8-5049D2013243}" type="slidenum">
              <a:rPr kumimoji="1" lang="en-US" altLang="ja-JP" sz="1200" b="1" kern="1200">
                <a:solidFill>
                  <a:prstClr val="white"/>
                </a:solidFill>
                <a:latin typeface="Verdana" pitchFamily="34" charset="0"/>
                <a:ea typeface="ＭＳ Ｐゴシック" pitchFamily="50" charset="-128"/>
                <a:cs typeface="+mn-cs"/>
              </a:rPr>
              <a:pPr algn="r" rtl="0" fontAlgn="base">
                <a:spcBef>
                  <a:spcPct val="0"/>
                </a:spcBef>
                <a:spcAft>
                  <a:spcPct val="0"/>
                </a:spcAft>
              </a:pPr>
              <a:t>5</a:t>
            </a:fld>
            <a:endParaRPr kumimoji="1" lang="en-US" altLang="ja-JP" sz="1200" b="1" kern="1200">
              <a:solidFill>
                <a:prstClr val="white"/>
              </a:solidFill>
              <a:latin typeface="Verdana" pitchFamily="34" charset="0"/>
              <a:ea typeface="ＭＳ Ｐゴシック" pitchFamily="50" charset="-128"/>
              <a:cs typeface="+mn-cs"/>
            </a:endParaRPr>
          </a:p>
        </p:txBody>
      </p:sp>
      <p:sp>
        <p:nvSpPr>
          <p:cNvPr id="307202" name="Rectangle 2"/>
          <p:cNvSpPr>
            <a:spLocks noGrp="1" noRot="1" noChangeAspect="1" noChangeArrowheads="1" noTextEdit="1"/>
          </p:cNvSpPr>
          <p:nvPr>
            <p:ph type="sldImg"/>
          </p:nvPr>
        </p:nvSpPr>
        <p:spPr bwMode="auto">
          <a:xfrm>
            <a:off x="993775" y="768350"/>
            <a:ext cx="5116513" cy="3836988"/>
          </a:xfrm>
          <a:prstGeom prst="rect">
            <a:avLst/>
          </a:prstGeom>
          <a:solidFill>
            <a:srgbClr val="FFFFFF"/>
          </a:solidFill>
          <a:ln>
            <a:solidFill>
              <a:srgbClr val="000000"/>
            </a:solidFill>
            <a:miter lim="800000"/>
            <a:headEnd/>
            <a:tailEnd/>
          </a:ln>
        </p:spPr>
      </p:sp>
      <p:sp>
        <p:nvSpPr>
          <p:cNvPr id="307203" name="Rectangle 3"/>
          <p:cNvSpPr>
            <a:spLocks noGrp="1" noChangeArrowheads="1"/>
          </p:cNvSpPr>
          <p:nvPr>
            <p:ph type="body" idx="1"/>
          </p:nvPr>
        </p:nvSpPr>
        <p:spPr bwMode="auto">
          <a:xfrm>
            <a:off x="958850" y="4829175"/>
            <a:ext cx="5254625" cy="5114925"/>
          </a:xfrm>
          <a:prstGeom prst="rect">
            <a:avLst/>
          </a:prstGeom>
          <a:solidFill>
            <a:srgbClr val="FFFFFF"/>
          </a:solidFill>
          <a:ln>
            <a:noFill/>
            <a:miter lim="800000"/>
            <a:headEnd/>
            <a:tailEnd/>
          </a:ln>
        </p:spPr>
        <p:txBody>
          <a:bodyPr lIns="91415" tIns="45708" rIns="91415" bIns="45708"/>
          <a:lstStyle/>
          <a:p>
            <a:pPr>
              <a:lnSpc>
                <a:spcPct val="120000"/>
              </a:lnSpc>
              <a:spcBef>
                <a:spcPct val="40000"/>
              </a:spcBef>
              <a:buFont typeface="Wingdings" pitchFamily="2" charset="2"/>
              <a:buNone/>
            </a:pPr>
            <a:endParaRPr lang="en-US" altLang="ja-JP" sz="1400">
              <a:latin typeface="Times New Roman" pitchFamily="18" charset="0"/>
            </a:endParaRPr>
          </a:p>
          <a:p>
            <a:pPr>
              <a:lnSpc>
                <a:spcPct val="110000"/>
              </a:lnSpc>
              <a:buFont typeface="Wingdings" pitchFamily="2" charset="2"/>
              <a:buBlip>
                <a:blip r:embed="rId3"/>
              </a:buBlip>
            </a:pPr>
            <a:r>
              <a:rPr lang="en-US" altLang="ja-JP">
                <a:latin typeface="Times New Roman" pitchFamily="18" charset="0"/>
              </a:rPr>
              <a:t>P2P Grid Infrastructure</a:t>
            </a:r>
          </a:p>
          <a:p>
            <a:pPr marL="180975" lvl="1">
              <a:lnSpc>
                <a:spcPct val="110000"/>
              </a:lnSpc>
              <a:buClr>
                <a:srgbClr val="CC6600"/>
              </a:buClr>
              <a:buFont typeface="Wingdings" pitchFamily="2" charset="2"/>
              <a:buChar char="Ø"/>
            </a:pPr>
            <a:r>
              <a:rPr lang="en-US" altLang="ja-JP">
                <a:latin typeface="Times New Roman" pitchFamily="18" charset="0"/>
              </a:rPr>
              <a:t>The P2P Grid Infrastructure is aimed at connecting servers around the world and combining language resources on the Internet. The P2P Grid consists of two kinds of servers (core nodes and service nodes).</a:t>
            </a:r>
          </a:p>
          <a:p>
            <a:pPr marL="180975" lvl="1">
              <a:lnSpc>
                <a:spcPct val="110000"/>
              </a:lnSpc>
              <a:buClr>
                <a:srgbClr val="CC6600"/>
              </a:buClr>
              <a:buFont typeface="Wingdings" pitchFamily="2" charset="2"/>
              <a:buChar char="Ø"/>
            </a:pPr>
            <a:r>
              <a:rPr lang="en-US" altLang="ja-JP">
                <a:latin typeface="Times New Roman" pitchFamily="18" charset="0"/>
              </a:rPr>
              <a:t>Language Grid Core Node</a:t>
            </a:r>
          </a:p>
          <a:p>
            <a:pPr marL="361950" lvl="2">
              <a:lnSpc>
                <a:spcPct val="110000"/>
              </a:lnSpc>
              <a:buClr>
                <a:srgbClr val="CC6600"/>
              </a:buClr>
              <a:buFont typeface="Wingdings" pitchFamily="2" charset="2"/>
              <a:buChar char="Ø"/>
            </a:pPr>
            <a:r>
              <a:rPr lang="en-US" altLang="ja-JP">
                <a:latin typeface="Times New Roman" pitchFamily="18" charset="0"/>
              </a:rPr>
              <a:t>Core nodes manage all registered language services. They provide search and composition of atomic language services. Core nodes invoke other constituent language services based on Web service workflow.</a:t>
            </a:r>
          </a:p>
          <a:p>
            <a:pPr marL="361950" lvl="2">
              <a:lnSpc>
                <a:spcPct val="110000"/>
              </a:lnSpc>
              <a:buClr>
                <a:srgbClr val="CC6600"/>
              </a:buClr>
              <a:buFont typeface="Wingdings" pitchFamily="2" charset="2"/>
              <a:buChar char="Ø"/>
            </a:pPr>
            <a:r>
              <a:rPr lang="en-US" altLang="ja-JP">
                <a:latin typeface="Times New Roman" pitchFamily="18" charset="0"/>
              </a:rPr>
              <a:t>Registered information of language resources is shared among all core nodes. The same services are equally available, regardless of which core node users access. The core nodes also control access to language resources. </a:t>
            </a:r>
          </a:p>
          <a:p>
            <a:pPr marL="180975" lvl="1">
              <a:lnSpc>
                <a:spcPct val="110000"/>
              </a:lnSpc>
              <a:buClr>
                <a:srgbClr val="CC6600"/>
              </a:buClr>
              <a:buFont typeface="Wingdings" pitchFamily="2" charset="2"/>
              <a:buChar char="Ø"/>
            </a:pPr>
            <a:r>
              <a:rPr lang="en-US" altLang="ja-JP">
                <a:latin typeface="Times New Roman" pitchFamily="18" charset="0"/>
              </a:rPr>
              <a:t>Language Grid Service Node</a:t>
            </a:r>
          </a:p>
          <a:p>
            <a:pPr marL="361950" lvl="2">
              <a:lnSpc>
                <a:spcPct val="110000"/>
              </a:lnSpc>
              <a:buClr>
                <a:srgbClr val="CC6600"/>
              </a:buClr>
              <a:buFont typeface="Wingdings" pitchFamily="2" charset="2"/>
              <a:buChar char="Ø"/>
            </a:pPr>
            <a:r>
              <a:rPr lang="en-US" altLang="ja-JP">
                <a:latin typeface="Times New Roman" pitchFamily="18" charset="0"/>
              </a:rPr>
              <a:t>In the service nodes, language resources are deployed as Web services. The server provides various atomic services. </a:t>
            </a:r>
          </a:p>
          <a:p>
            <a:pPr>
              <a:lnSpc>
                <a:spcPct val="120000"/>
              </a:lnSpc>
              <a:spcBef>
                <a:spcPct val="40000"/>
              </a:spcBef>
              <a:buClr>
                <a:srgbClr val="CC6600"/>
              </a:buClr>
              <a:buFont typeface="Wingdings" pitchFamily="2" charset="2"/>
              <a:buNone/>
            </a:pPr>
            <a:endParaRPr lang="en-US" altLang="ja-JP">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r" rtl="0" fontAlgn="base">
              <a:spcBef>
                <a:spcPct val="0"/>
              </a:spcBef>
              <a:spcAft>
                <a:spcPct val="0"/>
              </a:spcAft>
            </a:pPr>
            <a:fld id="{93EF9DB9-751D-476B-8765-B0DF0E5322B8}" type="slidenum">
              <a:rPr kumimoji="1" lang="en-US" altLang="ja-JP" sz="1200" b="1" kern="1200">
                <a:solidFill>
                  <a:prstClr val="white"/>
                </a:solidFill>
                <a:latin typeface="Verdana" pitchFamily="34" charset="0"/>
                <a:ea typeface="ＭＳ Ｐゴシック" pitchFamily="50" charset="-128"/>
                <a:cs typeface="+mn-cs"/>
              </a:rPr>
              <a:pPr algn="r" rtl="0" fontAlgn="base">
                <a:spcBef>
                  <a:spcPct val="0"/>
                </a:spcBef>
                <a:spcAft>
                  <a:spcPct val="0"/>
                </a:spcAft>
              </a:pPr>
              <a:t>6</a:t>
            </a:fld>
            <a:endParaRPr kumimoji="1" lang="en-US" altLang="ja-JP" sz="1200" b="1" kern="1200">
              <a:solidFill>
                <a:prstClr val="white"/>
              </a:solidFill>
              <a:latin typeface="Verdana" pitchFamily="34" charset="0"/>
              <a:ea typeface="ＭＳ Ｐゴシック" pitchFamily="50" charset="-128"/>
              <a:cs typeface="+mn-cs"/>
            </a:endParaRPr>
          </a:p>
        </p:txBody>
      </p:sp>
      <p:sp>
        <p:nvSpPr>
          <p:cNvPr id="305154" name="Rectangle 2"/>
          <p:cNvSpPr>
            <a:spLocks noGrp="1" noRot="1" noChangeAspect="1" noChangeArrowheads="1" noTextEdit="1"/>
          </p:cNvSpPr>
          <p:nvPr>
            <p:ph type="sldImg"/>
          </p:nvPr>
        </p:nvSpPr>
        <p:spPr bwMode="auto">
          <a:xfrm>
            <a:off x="993775" y="768350"/>
            <a:ext cx="5116513" cy="3836988"/>
          </a:xfrm>
          <a:prstGeom prst="rect">
            <a:avLst/>
          </a:prstGeom>
          <a:solidFill>
            <a:srgbClr val="FFFFFF"/>
          </a:solidFill>
          <a:ln>
            <a:solidFill>
              <a:srgbClr val="000000"/>
            </a:solidFill>
            <a:miter lim="800000"/>
            <a:headEnd/>
            <a:tailEnd/>
          </a:ln>
        </p:spPr>
      </p:sp>
      <p:sp>
        <p:nvSpPr>
          <p:cNvPr id="305155" name="Rectangle 3"/>
          <p:cNvSpPr>
            <a:spLocks noGrp="1" noChangeArrowheads="1"/>
          </p:cNvSpPr>
          <p:nvPr>
            <p:ph type="body" idx="1"/>
          </p:nvPr>
        </p:nvSpPr>
        <p:spPr bwMode="auto">
          <a:xfrm>
            <a:off x="958850" y="4829175"/>
            <a:ext cx="5254625" cy="5114925"/>
          </a:xfrm>
          <a:prstGeom prst="rect">
            <a:avLst/>
          </a:prstGeom>
          <a:solidFill>
            <a:srgbClr val="FFFFFF"/>
          </a:solidFill>
          <a:ln>
            <a:noFill/>
            <a:miter lim="800000"/>
            <a:headEnd/>
            <a:tailEnd/>
          </a:ln>
        </p:spPr>
        <p:txBody>
          <a:bodyPr lIns="91415" tIns="45708" rIns="91415" bIns="45708"/>
          <a:lstStyle/>
          <a:p>
            <a:pPr>
              <a:lnSpc>
                <a:spcPct val="120000"/>
              </a:lnSpc>
              <a:spcBef>
                <a:spcPct val="40000"/>
              </a:spcBef>
              <a:buClr>
                <a:srgbClr val="CC6600"/>
              </a:buClr>
              <a:buFont typeface="Wingdings" pitchFamily="2" charset="2"/>
              <a:buChar char="l"/>
            </a:pPr>
            <a:r>
              <a:rPr lang="en-US" altLang="ja-JP" sz="700" dirty="0" smtClean="0">
                <a:latin typeface="Times New Roman" pitchFamily="18" charset="0"/>
              </a:rPr>
              <a:t>20?</a:t>
            </a:r>
          </a:p>
          <a:p>
            <a:pPr>
              <a:lnSpc>
                <a:spcPct val="110000"/>
              </a:lnSpc>
              <a:buFont typeface="Wingdings" pitchFamily="2" charset="2"/>
              <a:buBlip>
                <a:blip r:embed="rId3"/>
              </a:buBlip>
            </a:pPr>
            <a:r>
              <a:rPr lang="en-US" altLang="ja-JP" dirty="0">
                <a:latin typeface="Times New Roman" pitchFamily="18" charset="0"/>
              </a:rPr>
              <a:t>Language Resources</a:t>
            </a:r>
          </a:p>
          <a:p>
            <a:pPr marL="180975" lvl="1">
              <a:lnSpc>
                <a:spcPct val="110000"/>
              </a:lnSpc>
              <a:buClr>
                <a:srgbClr val="CC6600"/>
              </a:buClr>
              <a:buFont typeface="Wingdings" pitchFamily="2" charset="2"/>
              <a:buChar char="Ø"/>
            </a:pPr>
            <a:r>
              <a:rPr lang="en-US" altLang="ja-JP" dirty="0">
                <a:latin typeface="Times New Roman" pitchFamily="18" charset="0"/>
              </a:rPr>
              <a:t>To develop the Language Grid, we need to make language resources on the Internet available as Web services. In other words, we need to wrap language resources. </a:t>
            </a:r>
          </a:p>
          <a:p>
            <a:pPr marL="361950" lvl="2">
              <a:lnSpc>
                <a:spcPct val="110000"/>
              </a:lnSpc>
              <a:buClr>
                <a:srgbClr val="CC6600"/>
              </a:buClr>
              <a:buFont typeface="Wingdings" pitchFamily="2" charset="2"/>
              <a:buChar char="Ø"/>
            </a:pPr>
            <a:r>
              <a:rPr lang="en-US" altLang="ja-JP" dirty="0">
                <a:latin typeface="Times New Roman" pitchFamily="18" charset="0"/>
              </a:rPr>
              <a:t>Language service ontology is required for wrapping language resources. This standardizes interfaces of machine translations or dictionaries. The Language Grid Project is developing language service ontology in cooperation with DFKI in Germany.</a:t>
            </a:r>
          </a:p>
          <a:p>
            <a:pPr marL="361950" lvl="2">
              <a:lnSpc>
                <a:spcPct val="110000"/>
              </a:lnSpc>
              <a:buClr>
                <a:srgbClr val="CC6600"/>
              </a:buClr>
              <a:buFont typeface="Wingdings" pitchFamily="2" charset="2"/>
              <a:buChar char="Ø"/>
            </a:pPr>
            <a:r>
              <a:rPr lang="en-US" altLang="ja-JP" dirty="0">
                <a:latin typeface="Times New Roman" pitchFamily="18" charset="0"/>
              </a:rPr>
              <a:t>A wrapping manual based on the tentative language service ontology is available at </a:t>
            </a:r>
            <a:r>
              <a:rPr lang="en-US" altLang="ja-JP" dirty="0" smtClean="0">
                <a:latin typeface="Times New Roman" pitchFamily="18" charset="0"/>
              </a:rPr>
              <a:t>Language </a:t>
            </a:r>
            <a:r>
              <a:rPr lang="en-US" altLang="ja-JP" dirty="0">
                <a:latin typeface="Times New Roman" pitchFamily="18" charset="0"/>
              </a:rPr>
              <a:t>Grid Association </a:t>
            </a:r>
            <a:r>
              <a:rPr lang="en-US" altLang="ja-JP" dirty="0" smtClean="0">
                <a:latin typeface="Times New Roman" pitchFamily="18" charset="0"/>
              </a:rPr>
              <a:t>Web</a:t>
            </a:r>
            <a:r>
              <a:rPr lang="en-US" altLang="ja-JP" baseline="0" dirty="0" smtClean="0">
                <a:latin typeface="Times New Roman" pitchFamily="18" charset="0"/>
              </a:rPr>
              <a:t> site</a:t>
            </a:r>
            <a:r>
              <a:rPr lang="en-US" altLang="ja-JP" dirty="0">
                <a:latin typeface="Times New Roman" pitchFamily="18" charset="0"/>
              </a:rPr>
              <a:t>(</a:t>
            </a:r>
            <a:r>
              <a:rPr lang="ja-JP" altLang="ja-JP" dirty="0">
                <a:latin typeface="Times New Roman" pitchFamily="18" charset="0"/>
              </a:rPr>
              <a:t>http://www.langrid.org/</a:t>
            </a:r>
            <a:r>
              <a:rPr lang="en-US" altLang="ja-JP" dirty="0">
                <a:latin typeface="Times New Roman" pitchFamily="18" charset="0"/>
              </a:rPr>
              <a:t>association/).</a:t>
            </a:r>
          </a:p>
          <a:p>
            <a:pPr marL="180975" lvl="1">
              <a:lnSpc>
                <a:spcPct val="110000"/>
              </a:lnSpc>
              <a:buClr>
                <a:srgbClr val="CC6600"/>
              </a:buClr>
              <a:buFont typeface="Wingdings" pitchFamily="2" charset="2"/>
              <a:buChar char="Ø"/>
            </a:pPr>
            <a:r>
              <a:rPr lang="en-US" altLang="ja-JP" dirty="0">
                <a:latin typeface="Times New Roman" pitchFamily="18" charset="0"/>
              </a:rPr>
              <a:t>The following language resources are currently available: </a:t>
            </a:r>
          </a:p>
          <a:p>
            <a:pPr marL="361950" lvl="2">
              <a:lnSpc>
                <a:spcPct val="110000"/>
              </a:lnSpc>
              <a:buClr>
                <a:srgbClr val="CC6600"/>
              </a:buClr>
              <a:buFont typeface="Wingdings" pitchFamily="2" charset="2"/>
              <a:buChar char="Ø"/>
            </a:pPr>
            <a:r>
              <a:rPr lang="en-US" altLang="ja-JP" dirty="0">
                <a:latin typeface="Times New Roman" pitchFamily="18" charset="0"/>
              </a:rPr>
              <a:t>Machine translators: </a:t>
            </a:r>
            <a:r>
              <a:rPr lang="en-US" altLang="ja-JP" dirty="0" smtClean="0">
                <a:latin typeface="Times New Roman" pitchFamily="18" charset="0"/>
              </a:rPr>
              <a:t>(Japanese</a:t>
            </a:r>
            <a:r>
              <a:rPr lang="en-US" altLang="ja-JP" dirty="0">
                <a:latin typeface="Times New Roman" pitchFamily="18" charset="0"/>
              </a:rPr>
              <a:t>, Chinese) </a:t>
            </a:r>
            <a:r>
              <a:rPr lang="en-US" altLang="ja-JP" dirty="0" smtClean="0">
                <a:latin typeface="Times New Roman" pitchFamily="18" charset="0"/>
              </a:rPr>
              <a:t>(Japanese</a:t>
            </a:r>
            <a:r>
              <a:rPr lang="en-US" altLang="ja-JP" dirty="0">
                <a:latin typeface="Times New Roman" pitchFamily="18" charset="0"/>
              </a:rPr>
              <a:t>, Korean) </a:t>
            </a:r>
            <a:r>
              <a:rPr lang="en-US" altLang="ja-JP" dirty="0" smtClean="0">
                <a:latin typeface="Times New Roman" pitchFamily="18" charset="0"/>
              </a:rPr>
              <a:t>(Japanese</a:t>
            </a:r>
            <a:r>
              <a:rPr lang="en-US" altLang="ja-JP" dirty="0">
                <a:latin typeface="Times New Roman" pitchFamily="18" charset="0"/>
              </a:rPr>
              <a:t>, English) (English, German) (English, Spanish) (English, French) (English, Italian) (English, Portuguese) </a:t>
            </a:r>
          </a:p>
          <a:p>
            <a:pPr marL="361950" lvl="2">
              <a:lnSpc>
                <a:spcPct val="110000"/>
              </a:lnSpc>
              <a:buClr>
                <a:srgbClr val="CC6600"/>
              </a:buClr>
              <a:buFont typeface="Wingdings" pitchFamily="2" charset="2"/>
              <a:buChar char="Ø"/>
            </a:pPr>
            <a:r>
              <a:rPr lang="en-US" altLang="ja-JP" dirty="0">
                <a:latin typeface="Times New Roman" pitchFamily="18" charset="0"/>
              </a:rPr>
              <a:t>Morphological analyzers: </a:t>
            </a:r>
            <a:r>
              <a:rPr lang="en-US" altLang="ja-JP" dirty="0" smtClean="0">
                <a:latin typeface="Times New Roman" pitchFamily="18" charset="0"/>
              </a:rPr>
              <a:t>Japanese</a:t>
            </a:r>
            <a:r>
              <a:rPr lang="en-US" altLang="ja-JP" dirty="0">
                <a:latin typeface="Times New Roman" pitchFamily="18" charset="0"/>
              </a:rPr>
              <a:t>, Chinese, Korean, English, German, Spanish, French, Italian, Dutch, Russian, Bulgarian</a:t>
            </a:r>
          </a:p>
          <a:p>
            <a:pPr marL="361950" lvl="2">
              <a:lnSpc>
                <a:spcPct val="110000"/>
              </a:lnSpc>
              <a:buClr>
                <a:srgbClr val="CC6600"/>
              </a:buClr>
              <a:buFont typeface="Wingdings" pitchFamily="2" charset="2"/>
              <a:buChar char="Ø"/>
            </a:pPr>
            <a:r>
              <a:rPr lang="en-US" altLang="ja-JP" dirty="0">
                <a:latin typeface="Times New Roman" pitchFamily="18" charset="0"/>
              </a:rPr>
              <a:t>Bilingual Dictionaries: Life science terms </a:t>
            </a:r>
            <a:r>
              <a:rPr lang="en-US" altLang="ja-JP" dirty="0" smtClean="0">
                <a:latin typeface="Times New Roman" pitchFamily="18" charset="0"/>
              </a:rPr>
              <a:t>(Japanese</a:t>
            </a:r>
            <a:r>
              <a:rPr lang="en-US" altLang="ja-JP" dirty="0">
                <a:latin typeface="Times New Roman" pitchFamily="18" charset="0"/>
              </a:rPr>
              <a:t>, English), Disaster management terms </a:t>
            </a:r>
            <a:r>
              <a:rPr lang="en-US" altLang="ja-JP" dirty="0" smtClean="0">
                <a:latin typeface="Times New Roman" pitchFamily="18" charset="0"/>
              </a:rPr>
              <a:t>(Japanese</a:t>
            </a:r>
            <a:r>
              <a:rPr lang="en-US" altLang="ja-JP" dirty="0">
                <a:latin typeface="Times New Roman" pitchFamily="18" charset="0"/>
              </a:rPr>
              <a:t>, Chinese, Korean, English, French, Spanish), Academic terms </a:t>
            </a:r>
            <a:r>
              <a:rPr lang="en-US" altLang="ja-JP" dirty="0" smtClean="0">
                <a:latin typeface="Times New Roman" pitchFamily="18" charset="0"/>
              </a:rPr>
              <a:t>(Japanese</a:t>
            </a:r>
            <a:r>
              <a:rPr lang="en-US" altLang="ja-JP" dirty="0">
                <a:latin typeface="Times New Roman" pitchFamily="18" charset="0"/>
              </a:rPr>
              <a:t>, English</a:t>
            </a:r>
            <a:r>
              <a:rPr lang="en-US" altLang="ja-JP" dirty="0" smtClean="0">
                <a:latin typeface="Times New Roman" pitchFamily="18" charset="0"/>
              </a:rPr>
              <a:t>)</a:t>
            </a:r>
          </a:p>
          <a:p>
            <a:pPr>
              <a:lnSpc>
                <a:spcPct val="120000"/>
              </a:lnSpc>
              <a:spcBef>
                <a:spcPct val="40000"/>
              </a:spcBef>
              <a:buClr>
                <a:srgbClr val="CC6600"/>
              </a:buClr>
              <a:buFont typeface="Wingdings" pitchFamily="2" charset="2"/>
              <a:buNone/>
            </a:pPr>
            <a:endParaRPr lang="en-US" altLang="ja-JP" dirty="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r" rtl="0" fontAlgn="base">
              <a:spcBef>
                <a:spcPct val="0"/>
              </a:spcBef>
              <a:spcAft>
                <a:spcPct val="0"/>
              </a:spcAft>
            </a:pPr>
            <a:fld id="{49CBD3F2-25D9-465E-85D5-0A1EFBDFB95F}" type="slidenum">
              <a:rPr kumimoji="1" lang="en-US" altLang="ja-JP" sz="1200" b="1" kern="1200">
                <a:solidFill>
                  <a:prstClr val="white"/>
                </a:solidFill>
                <a:latin typeface="Verdana" pitchFamily="34" charset="0"/>
                <a:ea typeface="ＭＳ Ｐゴシック" pitchFamily="50" charset="-128"/>
                <a:cs typeface="+mn-cs"/>
              </a:rPr>
              <a:pPr algn="r" rtl="0" fontAlgn="base">
                <a:spcBef>
                  <a:spcPct val="0"/>
                </a:spcBef>
                <a:spcAft>
                  <a:spcPct val="0"/>
                </a:spcAft>
              </a:pPr>
              <a:t>7</a:t>
            </a:fld>
            <a:endParaRPr kumimoji="1" lang="en-US" altLang="ja-JP" sz="1200" b="1" kern="1200">
              <a:solidFill>
                <a:prstClr val="white"/>
              </a:solidFill>
              <a:latin typeface="Verdana" pitchFamily="34" charset="0"/>
              <a:ea typeface="ＭＳ Ｐゴシック" pitchFamily="50" charset="-128"/>
              <a:cs typeface="+mn-cs"/>
            </a:endParaRPr>
          </a:p>
        </p:txBody>
      </p:sp>
      <p:sp>
        <p:nvSpPr>
          <p:cNvPr id="303106" name="Rectangle 2"/>
          <p:cNvSpPr>
            <a:spLocks noGrp="1" noRot="1" noChangeAspect="1" noChangeArrowheads="1" noTextEdit="1"/>
          </p:cNvSpPr>
          <p:nvPr>
            <p:ph type="sldImg"/>
          </p:nvPr>
        </p:nvSpPr>
        <p:spPr bwMode="auto">
          <a:xfrm>
            <a:off x="993775" y="768350"/>
            <a:ext cx="5116513" cy="3836988"/>
          </a:xfrm>
          <a:prstGeom prst="rect">
            <a:avLst/>
          </a:prstGeom>
          <a:solidFill>
            <a:srgbClr val="FFFFFF"/>
          </a:solidFill>
          <a:ln>
            <a:solidFill>
              <a:srgbClr val="000000"/>
            </a:solidFill>
            <a:miter lim="800000"/>
            <a:headEnd/>
            <a:tailEnd/>
          </a:ln>
        </p:spPr>
      </p:sp>
      <p:sp>
        <p:nvSpPr>
          <p:cNvPr id="303107" name="Rectangle 3"/>
          <p:cNvSpPr>
            <a:spLocks noGrp="1" noChangeArrowheads="1"/>
          </p:cNvSpPr>
          <p:nvPr>
            <p:ph type="body" idx="1"/>
          </p:nvPr>
        </p:nvSpPr>
        <p:spPr bwMode="auto">
          <a:xfrm>
            <a:off x="958850" y="4829175"/>
            <a:ext cx="5254625" cy="5114925"/>
          </a:xfrm>
          <a:prstGeom prst="rect">
            <a:avLst/>
          </a:prstGeom>
          <a:solidFill>
            <a:srgbClr val="FFFFFF"/>
          </a:solidFill>
          <a:ln>
            <a:noFill/>
            <a:miter lim="800000"/>
            <a:headEnd/>
            <a:tailEnd/>
          </a:ln>
        </p:spPr>
        <p:txBody>
          <a:bodyPr lIns="91415" tIns="45708" rIns="91415" bIns="45708"/>
          <a:lstStyle/>
          <a:p>
            <a:pPr>
              <a:lnSpc>
                <a:spcPct val="110000"/>
              </a:lnSpc>
              <a:buFont typeface="Wingdings" pitchFamily="2" charset="2"/>
              <a:buBlip>
                <a:blip r:embed="rId3"/>
              </a:buBlip>
            </a:pPr>
            <a:endParaRPr lang="en-US" altLang="ja-JP" sz="700" dirty="0">
              <a:latin typeface="Times New Roman" pitchFamily="18" charset="0"/>
            </a:endParaRPr>
          </a:p>
          <a:p>
            <a:pPr>
              <a:lnSpc>
                <a:spcPct val="110000"/>
              </a:lnSpc>
              <a:buFont typeface="Wingdings" pitchFamily="2" charset="2"/>
              <a:buBlip>
                <a:blip r:embed="rId3"/>
              </a:buBlip>
            </a:pPr>
            <a:r>
              <a:rPr lang="en-US" altLang="ja-JP" dirty="0">
                <a:latin typeface="Times New Roman" pitchFamily="18" charset="0"/>
              </a:rPr>
              <a:t>Language Services</a:t>
            </a:r>
          </a:p>
          <a:p>
            <a:pPr marL="180975" lvl="1">
              <a:lnSpc>
                <a:spcPct val="110000"/>
              </a:lnSpc>
              <a:buClr>
                <a:srgbClr val="CC6600"/>
              </a:buClr>
              <a:buFont typeface="Wingdings" pitchFamily="2" charset="2"/>
              <a:buChar char="Ø"/>
            </a:pPr>
            <a:r>
              <a:rPr lang="en-US" altLang="ja-JP" dirty="0">
                <a:latin typeface="Times New Roman" pitchFamily="18" charset="0"/>
              </a:rPr>
              <a:t>The following language services are available from the Language Grid:</a:t>
            </a:r>
          </a:p>
          <a:p>
            <a:pPr marL="361950" lvl="2">
              <a:lnSpc>
                <a:spcPct val="110000"/>
              </a:lnSpc>
              <a:buClr>
                <a:srgbClr val="CC6600"/>
              </a:buClr>
              <a:buFont typeface="Wingdings" pitchFamily="2" charset="2"/>
              <a:buChar char="Ø"/>
            </a:pPr>
            <a:r>
              <a:rPr lang="en-US" altLang="ja-JP" dirty="0">
                <a:latin typeface="Times New Roman" pitchFamily="18" charset="0"/>
              </a:rPr>
              <a:t>Atomic service: A Web service corresponds to each language resource. </a:t>
            </a:r>
            <a:br>
              <a:rPr lang="en-US" altLang="ja-JP" dirty="0">
                <a:latin typeface="Times New Roman" pitchFamily="18" charset="0"/>
              </a:rPr>
            </a:br>
            <a:r>
              <a:rPr lang="en-US" altLang="ja-JP" dirty="0">
                <a:latin typeface="Times New Roman" pitchFamily="18" charset="0"/>
              </a:rPr>
              <a:t>For example, Bilingual dictionaries, parallel texts, morphological analyzers.</a:t>
            </a:r>
          </a:p>
          <a:p>
            <a:pPr marL="361950" lvl="2">
              <a:lnSpc>
                <a:spcPct val="110000"/>
              </a:lnSpc>
              <a:buClr>
                <a:srgbClr val="CC6600"/>
              </a:buClr>
              <a:buFont typeface="Wingdings" pitchFamily="2" charset="2"/>
              <a:buChar char="Ø"/>
            </a:pPr>
            <a:r>
              <a:rPr lang="en-US" altLang="ja-JP" dirty="0">
                <a:latin typeface="Times New Roman" pitchFamily="18" charset="0"/>
              </a:rPr>
              <a:t>Composite service: An advanced service described by a workflow for composing atomic services.</a:t>
            </a:r>
            <a:br>
              <a:rPr lang="en-US" altLang="ja-JP" dirty="0">
                <a:latin typeface="Times New Roman" pitchFamily="18" charset="0"/>
              </a:rPr>
            </a:br>
            <a:r>
              <a:rPr lang="en-US" altLang="ja-JP" dirty="0">
                <a:latin typeface="Times New Roman" pitchFamily="18" charset="0"/>
              </a:rPr>
              <a:t>For example, Specialized translations, back translations.</a:t>
            </a:r>
          </a:p>
          <a:p>
            <a:pPr marL="180975" lvl="1">
              <a:lnSpc>
                <a:spcPct val="110000"/>
              </a:lnSpc>
              <a:buClr>
                <a:srgbClr val="CC6600"/>
              </a:buClr>
              <a:buFont typeface="Wingdings" pitchFamily="2" charset="2"/>
              <a:buChar char="Ø"/>
            </a:pPr>
            <a:r>
              <a:rPr lang="en-US" altLang="ja-JP" dirty="0">
                <a:latin typeface="Times New Roman" pitchFamily="18" charset="0"/>
              </a:rPr>
              <a:t>The Language Grid provides multilingual services for intercultural collaboration.</a:t>
            </a:r>
          </a:p>
          <a:p>
            <a:pPr marL="361950" lvl="2">
              <a:lnSpc>
                <a:spcPct val="110000"/>
              </a:lnSpc>
              <a:buClr>
                <a:srgbClr val="CC6600"/>
              </a:buClr>
              <a:buFont typeface="Wingdings" pitchFamily="2" charset="2"/>
              <a:buChar char="Ø"/>
            </a:pPr>
            <a:r>
              <a:rPr lang="en-US" altLang="ja-JP" dirty="0">
                <a:latin typeface="Times New Roman" pitchFamily="18" charset="0"/>
              </a:rPr>
              <a:t>For example, specialized translation can be achieved using a composite service: several atomic services, such as machine translations, morphological analyzers, and specialized dictionaries are combined to create specialized translation. </a:t>
            </a:r>
          </a:p>
          <a:p>
            <a:pPr marL="361950" lvl="2">
              <a:lnSpc>
                <a:spcPct val="110000"/>
              </a:lnSpc>
              <a:buClr>
                <a:srgbClr val="CC6600"/>
              </a:buClr>
              <a:buFont typeface="Wingdings" pitchFamily="2" charset="2"/>
              <a:buChar char="Ø"/>
            </a:pPr>
            <a:r>
              <a:rPr lang="en-US" altLang="ja-JP" dirty="0">
                <a:latin typeface="Times New Roman" pitchFamily="18" charset="0"/>
              </a:rPr>
              <a:t>In the Language Grid, </a:t>
            </a:r>
            <a:r>
              <a:rPr lang="en-US" altLang="ja-JP" dirty="0" smtClean="0">
                <a:latin typeface="Times New Roman" pitchFamily="18" charset="0"/>
              </a:rPr>
              <a:t>WS-BPEL </a:t>
            </a:r>
            <a:r>
              <a:rPr lang="en-US" altLang="ja-JP" dirty="0">
                <a:latin typeface="Times New Roman" pitchFamily="18" charset="0"/>
              </a:rPr>
              <a:t>is used to describe workflows which are interpreted and executed by a BPEL engine, which sequentially invokes Web services in the workflow.  </a:t>
            </a:r>
          </a:p>
          <a:p>
            <a:pPr marL="180975" lvl="1">
              <a:lnSpc>
                <a:spcPct val="120000"/>
              </a:lnSpc>
              <a:spcBef>
                <a:spcPct val="40000"/>
              </a:spcBef>
              <a:buClr>
                <a:srgbClr val="CC6600"/>
              </a:buClr>
              <a:buFont typeface="Wingdings" pitchFamily="2" charset="2"/>
              <a:buNone/>
            </a:pPr>
            <a:endParaRPr lang="en-US" altLang="ja-JP" sz="1000" dirty="0">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ED9BFA14-4560-4CEC-B2F3-715955D284E5}" type="slidenum">
              <a:rPr lang="en-US" altLang="ja-JP" smtClean="0"/>
              <a:pPr>
                <a:defRPr/>
              </a:pPr>
              <a:t>8</a:t>
            </a:fld>
            <a:endParaRPr lang="en-US" altLang="ja-JP"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16DF25D8-221B-4653-AAC9-E747489FDEC4}" type="slidenum">
              <a:rPr lang="en-US" altLang="ja-JP" smtClean="0">
                <a:solidFill>
                  <a:prstClr val="black"/>
                </a:solidFill>
              </a:rPr>
              <a:pPr/>
              <a:t>9</a:t>
            </a:fld>
            <a:endParaRPr lang="en-US" altLang="ja-JP" smtClean="0">
              <a:solidFill>
                <a:prstClr val="black"/>
              </a:solidFill>
            </a:endParaRPr>
          </a:p>
        </p:txBody>
      </p:sp>
      <p:sp>
        <p:nvSpPr>
          <p:cNvPr id="14339" name="Rectangle 2"/>
          <p:cNvSpPr>
            <a:spLocks noGrp="1" noRot="1" noChangeAspect="1" noChangeArrowheads="1" noTextEdit="1"/>
          </p:cNvSpPr>
          <p:nvPr>
            <p:ph type="sldImg"/>
          </p:nvPr>
        </p:nvSpPr>
        <p:spPr>
          <a:solidFill>
            <a:srgbClr val="FFFFFF"/>
          </a:solidFill>
          <a:ln/>
        </p:spPr>
      </p:sp>
      <p:sp>
        <p:nvSpPr>
          <p:cNvPr id="14340" name="Rectangle 3"/>
          <p:cNvSpPr>
            <a:spLocks noGrp="1" noChangeArrowheads="1"/>
          </p:cNvSpPr>
          <p:nvPr>
            <p:ph type="body" idx="1"/>
          </p:nvPr>
        </p:nvSpPr>
        <p:spPr>
          <a:xfrm>
            <a:off x="958829" y="4828788"/>
            <a:ext cx="5254508" cy="5114855"/>
          </a:xfrm>
          <a:solidFill>
            <a:srgbClr val="FFFFFF"/>
          </a:solidFill>
          <a:ln>
            <a:solidFill>
              <a:srgbClr val="000000"/>
            </a:solidFill>
          </a:ln>
        </p:spPr>
        <p:txBody>
          <a:bodyPr lIns="91432" tIns="45716" rIns="91432" bIns="45716"/>
          <a:lstStyle/>
          <a:p>
            <a:pPr marL="373012" lvl="2" eaLnBrk="1" hangingPunct="1">
              <a:lnSpc>
                <a:spcPct val="120000"/>
              </a:lnSpc>
              <a:spcBef>
                <a:spcPct val="40000"/>
              </a:spcBef>
              <a:buClr>
                <a:srgbClr val="CC6600"/>
              </a:buClr>
            </a:pPr>
            <a:endParaRPr lang="en-US" altLang="ja-JP" dirty="0" smtClean="0"/>
          </a:p>
          <a:p>
            <a:pPr marL="373012" lvl="2" eaLnBrk="1" hangingPunct="1">
              <a:lnSpc>
                <a:spcPct val="120000"/>
              </a:lnSpc>
              <a:spcBef>
                <a:spcPct val="40000"/>
              </a:spcBef>
              <a:buClr>
                <a:srgbClr val="CC6600"/>
              </a:buClr>
            </a:pPr>
            <a:endParaRPr lang="en-US" altLang="ja-JP"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685800" y="685800"/>
            <a:ext cx="7772400" cy="1087438"/>
          </a:xfrm>
        </p:spPr>
        <p:txBody>
          <a:bodyPr/>
          <a:lstStyle>
            <a:lvl1pPr algn="ctr">
              <a:defRPr sz="4700"/>
            </a:lvl1pPr>
          </a:lstStyle>
          <a:p>
            <a:r>
              <a:rPr lang="ja-JP" altLang="en-US"/>
              <a:t>マスタ タイトルの書式設定</a:t>
            </a:r>
          </a:p>
        </p:txBody>
      </p:sp>
      <p:sp>
        <p:nvSpPr>
          <p:cNvPr id="13315" name="Rectangle 3"/>
          <p:cNvSpPr>
            <a:spLocks noGrp="1" noChangeArrowheads="1"/>
          </p:cNvSpPr>
          <p:nvPr>
            <p:ph type="subTitle" idx="1"/>
          </p:nvPr>
        </p:nvSpPr>
        <p:spPr bwMode="auto">
          <a:xfrm>
            <a:off x="1371600" y="3270250"/>
            <a:ext cx="6400800" cy="22098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marL="0" indent="0" algn="ctr">
              <a:buFont typeface="Wingdings" pitchFamily="2" charset="2"/>
              <a:buNone/>
              <a:defRPr sz="3000"/>
            </a:lvl1pPr>
          </a:lstStyle>
          <a:p>
            <a:r>
              <a:rPr lang="ja-JP" altLang="en-US"/>
              <a:t>マスタ サブタイトルの書式設定</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600200"/>
            <a:ext cx="8229600" cy="4525963"/>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38925" y="188913"/>
            <a:ext cx="2058988" cy="5937250"/>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88913"/>
            <a:ext cx="6029325" cy="5937250"/>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685800" y="685800"/>
            <a:ext cx="7772400" cy="1087438"/>
          </a:xfrm>
        </p:spPr>
        <p:txBody>
          <a:bodyPr/>
          <a:lstStyle>
            <a:lvl1pPr algn="ctr">
              <a:defRPr sz="4700"/>
            </a:lvl1pPr>
          </a:lstStyle>
          <a:p>
            <a:r>
              <a:rPr lang="ja-JP" altLang="en-US"/>
              <a:t>マスタ タイトルの書式設定</a:t>
            </a:r>
          </a:p>
        </p:txBody>
      </p:sp>
      <p:sp>
        <p:nvSpPr>
          <p:cNvPr id="13315" name="Rectangle 3"/>
          <p:cNvSpPr>
            <a:spLocks noGrp="1" noChangeArrowheads="1"/>
          </p:cNvSpPr>
          <p:nvPr>
            <p:ph type="subTitle" idx="1"/>
          </p:nvPr>
        </p:nvSpPr>
        <p:spPr bwMode="auto">
          <a:xfrm>
            <a:off x="1371600" y="3270250"/>
            <a:ext cx="6400800" cy="22098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marL="0" indent="0" algn="ctr">
              <a:buFont typeface="Wingdings" pitchFamily="2" charset="2"/>
              <a:buNone/>
              <a:defRPr sz="3000"/>
            </a:lvl1pPr>
          </a:lstStyle>
          <a:p>
            <a:r>
              <a:rPr lang="ja-JP" altLang="en-US"/>
              <a:t>マスタ サブタイトルの書式設定</a:t>
            </a:r>
          </a:p>
        </p:txBody>
      </p:sp>
      <p:grpSp>
        <p:nvGrpSpPr>
          <p:cNvPr id="2" name="Group 20"/>
          <p:cNvGrpSpPr>
            <a:grpSpLocks/>
          </p:cNvGrpSpPr>
          <p:nvPr userDrawn="1"/>
        </p:nvGrpSpPr>
        <p:grpSpPr bwMode="auto">
          <a:xfrm>
            <a:off x="406400" y="2514600"/>
            <a:ext cx="8305800" cy="220663"/>
            <a:chOff x="142" y="1818"/>
            <a:chExt cx="5424" cy="127"/>
          </a:xfrm>
        </p:grpSpPr>
        <p:sp>
          <p:nvSpPr>
            <p:cNvPr id="13333" name="Rectangle 21"/>
            <p:cNvSpPr>
              <a:spLocks noChangeArrowheads="1"/>
            </p:cNvSpPr>
            <p:nvPr userDrawn="1"/>
          </p:nvSpPr>
          <p:spPr bwMode="auto">
            <a:xfrm>
              <a:off x="3758" y="1818"/>
              <a:ext cx="1808" cy="127"/>
            </a:xfrm>
            <a:prstGeom prst="rect">
              <a:avLst/>
            </a:prstGeom>
            <a:solidFill>
              <a:srgbClr val="7E93FA"/>
            </a:solidFill>
            <a:ln w="9525">
              <a:noFill/>
              <a:miter lim="800000"/>
              <a:headEnd/>
              <a:tailEnd/>
            </a:ln>
            <a:effectLst/>
          </p:spPr>
          <p:txBody>
            <a:bodyPr wrap="none" anchor="ctr"/>
            <a:lstStyle/>
            <a:p>
              <a:pPr algn="l" rtl="0" fontAlgn="base">
                <a:spcBef>
                  <a:spcPct val="0"/>
                </a:spcBef>
                <a:spcAft>
                  <a:spcPct val="0"/>
                </a:spcAft>
              </a:pPr>
              <a:endParaRPr kumimoji="1" lang="ja-JP" altLang="en-US" sz="1600" b="1" kern="1200" dirty="0">
                <a:solidFill>
                  <a:srgbClr val="FFFFFF"/>
                </a:solidFill>
                <a:latin typeface="Verdana" pitchFamily="34" charset="0"/>
                <a:ea typeface="ＭＳ Ｐゴシック" pitchFamily="50" charset="-128"/>
                <a:cs typeface="+mn-cs"/>
              </a:endParaRPr>
            </a:p>
          </p:txBody>
        </p:sp>
        <p:sp>
          <p:nvSpPr>
            <p:cNvPr id="13334" name="Rectangle 22"/>
            <p:cNvSpPr>
              <a:spLocks noChangeArrowheads="1"/>
            </p:cNvSpPr>
            <p:nvPr userDrawn="1"/>
          </p:nvSpPr>
          <p:spPr bwMode="auto">
            <a:xfrm>
              <a:off x="1950" y="1818"/>
              <a:ext cx="1808" cy="127"/>
            </a:xfrm>
            <a:prstGeom prst="rect">
              <a:avLst/>
            </a:prstGeom>
            <a:solidFill>
              <a:srgbClr val="87C369"/>
            </a:solidFill>
            <a:ln w="9525">
              <a:noFill/>
              <a:miter lim="800000"/>
              <a:headEnd/>
              <a:tailEnd/>
            </a:ln>
            <a:effectLst/>
          </p:spPr>
          <p:txBody>
            <a:bodyPr wrap="none" anchor="ctr"/>
            <a:lstStyle/>
            <a:p>
              <a:pPr algn="l" rtl="0" fontAlgn="base">
                <a:spcBef>
                  <a:spcPct val="0"/>
                </a:spcBef>
                <a:spcAft>
                  <a:spcPct val="0"/>
                </a:spcAft>
              </a:pPr>
              <a:endParaRPr kumimoji="1" lang="ja-JP" altLang="en-US" sz="1600" b="1" kern="1200" dirty="0">
                <a:solidFill>
                  <a:srgbClr val="FFFFFF"/>
                </a:solidFill>
                <a:latin typeface="Verdana" pitchFamily="34" charset="0"/>
                <a:ea typeface="ＭＳ Ｐゴシック" pitchFamily="50" charset="-128"/>
                <a:cs typeface="+mn-cs"/>
              </a:endParaRPr>
            </a:p>
          </p:txBody>
        </p:sp>
        <p:sp>
          <p:nvSpPr>
            <p:cNvPr id="13335" name="Rectangle 23"/>
            <p:cNvSpPr>
              <a:spLocks noChangeArrowheads="1"/>
            </p:cNvSpPr>
            <p:nvPr userDrawn="1"/>
          </p:nvSpPr>
          <p:spPr bwMode="auto">
            <a:xfrm>
              <a:off x="142" y="1818"/>
              <a:ext cx="1808" cy="127"/>
            </a:xfrm>
            <a:prstGeom prst="rect">
              <a:avLst/>
            </a:prstGeom>
            <a:solidFill>
              <a:srgbClr val="FF8181"/>
            </a:solidFill>
            <a:ln w="9525">
              <a:noFill/>
              <a:miter lim="800000"/>
              <a:headEnd/>
              <a:tailEnd/>
            </a:ln>
            <a:effectLst/>
          </p:spPr>
          <p:txBody>
            <a:bodyPr wrap="none" anchor="ctr"/>
            <a:lstStyle/>
            <a:p>
              <a:pPr algn="l" rtl="0" fontAlgn="base">
                <a:spcBef>
                  <a:spcPct val="0"/>
                </a:spcBef>
                <a:spcAft>
                  <a:spcPct val="0"/>
                </a:spcAft>
              </a:pPr>
              <a:endParaRPr kumimoji="1" lang="ja-JP" altLang="en-US" sz="1600" b="1" kern="1200" dirty="0">
                <a:solidFill>
                  <a:srgbClr val="FFFFFF"/>
                </a:solidFill>
                <a:latin typeface="Verdana" pitchFamily="34" charset="0"/>
                <a:ea typeface="ＭＳ Ｐゴシック" pitchFamily="50" charset="-128"/>
                <a:cs typeface="+mn-cs"/>
              </a:endParaRPr>
            </a:p>
          </p:txBody>
        </p:sp>
      </p:gr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457200" y="1600200"/>
            <a:ext cx="8229600" cy="4525963"/>
          </a:xfrm>
          <a:prstGeom prst="rect">
            <a:avLst/>
          </a:prstGeo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457200" y="1600200"/>
            <a:ext cx="8229600" cy="4525963"/>
          </a:xfrm>
          <a:prstGeom prst="rect">
            <a:avLst/>
          </a:prstGeo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dirty="0"/>
          </a:p>
        </p:txBody>
      </p:sp>
      <p:sp>
        <p:nvSpPr>
          <p:cNvPr id="4" name="テキスト プレースホルダ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600200"/>
            <a:ext cx="8229600" cy="4525963"/>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38925" y="188913"/>
            <a:ext cx="2058988" cy="5937250"/>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88913"/>
            <a:ext cx="6029325" cy="5937250"/>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685800" y="685800"/>
            <a:ext cx="7772400" cy="1087438"/>
          </a:xfrm>
        </p:spPr>
        <p:txBody>
          <a:bodyPr/>
          <a:lstStyle>
            <a:lvl1pPr algn="ctr">
              <a:defRPr sz="4700"/>
            </a:lvl1pPr>
          </a:lstStyle>
          <a:p>
            <a:r>
              <a:rPr lang="ja-JP" altLang="en-US"/>
              <a:t>マスタ タイトルの書式設定</a:t>
            </a:r>
          </a:p>
        </p:txBody>
      </p:sp>
      <p:sp>
        <p:nvSpPr>
          <p:cNvPr id="13315" name="Rectangle 3"/>
          <p:cNvSpPr>
            <a:spLocks noGrp="1" noChangeArrowheads="1"/>
          </p:cNvSpPr>
          <p:nvPr>
            <p:ph type="subTitle" idx="1"/>
          </p:nvPr>
        </p:nvSpPr>
        <p:spPr bwMode="auto">
          <a:xfrm>
            <a:off x="1371600" y="3270250"/>
            <a:ext cx="6400800" cy="22098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marL="0" indent="0" algn="ctr">
              <a:buFont typeface="Wingdings" pitchFamily="2" charset="2"/>
              <a:buNone/>
              <a:defRPr sz="3000"/>
            </a:lvl1pPr>
          </a:lstStyle>
          <a:p>
            <a:r>
              <a:rPr lang="ja-JP" altLang="en-US"/>
              <a:t>マスタ サブタイトルの書式設定</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457200" y="1600200"/>
            <a:ext cx="8229600" cy="4525963"/>
          </a:xfrm>
          <a:prstGeom prst="rect">
            <a:avLst/>
          </a:prstGeo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dirty="0" smtClean="0"/>
          </a:p>
        </p:txBody>
      </p:sp>
      <p:sp>
        <p:nvSpPr>
          <p:cNvPr id="4" name="テキスト プレースホルダ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600200"/>
            <a:ext cx="8229600" cy="4525963"/>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38925" y="188913"/>
            <a:ext cx="2058988" cy="5937250"/>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88913"/>
            <a:ext cx="6029325" cy="5937250"/>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63490" name="Rectangle 2"/>
          <p:cNvSpPr>
            <a:spLocks noGrp="1" noChangeArrowheads="1"/>
          </p:cNvSpPr>
          <p:nvPr>
            <p:ph type="ctrTitle"/>
          </p:nvPr>
        </p:nvSpPr>
        <p:spPr>
          <a:xfrm>
            <a:off x="914400" y="1125538"/>
            <a:ext cx="7623175" cy="1752600"/>
          </a:xfrm>
        </p:spPr>
        <p:txBody>
          <a:bodyPr/>
          <a:lstStyle>
            <a:lvl1pPr>
              <a:defRPr sz="5400"/>
            </a:lvl1pPr>
          </a:lstStyle>
          <a:p>
            <a:r>
              <a:rPr lang="ja-JP" altLang="en-US"/>
              <a:t>マスタ タイトルの書式設定</a:t>
            </a:r>
          </a:p>
        </p:txBody>
      </p:sp>
      <p:sp>
        <p:nvSpPr>
          <p:cNvPr id="63491" name="Rectangle 3"/>
          <p:cNvSpPr>
            <a:spLocks noGrp="1" noChangeArrowheads="1"/>
          </p:cNvSpPr>
          <p:nvPr>
            <p:ph type="subTitle" idx="1"/>
          </p:nvPr>
        </p:nvSpPr>
        <p:spPr>
          <a:xfrm>
            <a:off x="1979613" y="4629150"/>
            <a:ext cx="6553200" cy="1752600"/>
          </a:xfrm>
        </p:spPr>
        <p:txBody>
          <a:bodyPr/>
          <a:lstStyle>
            <a:lvl1pPr marL="0" indent="0">
              <a:buFont typeface="Wingdings" pitchFamily="2" charset="2"/>
              <a:buNone/>
              <a:defRPr sz="2800"/>
            </a:lvl1pPr>
          </a:lstStyle>
          <a:p>
            <a:r>
              <a:rPr lang="ja-JP" altLang="en-US"/>
              <a:t>マスタ サブタイトルの書式設定</a:t>
            </a:r>
          </a:p>
        </p:txBody>
      </p:sp>
      <p:sp>
        <p:nvSpPr>
          <p:cNvPr id="63492" name="Rectangle 4"/>
          <p:cNvSpPr>
            <a:spLocks noGrp="1" noChangeArrowheads="1"/>
          </p:cNvSpPr>
          <p:nvPr>
            <p:ph type="dt" sz="half" idx="2"/>
          </p:nvPr>
        </p:nvSpPr>
        <p:spPr bwMode="auto">
          <a:xfrm>
            <a:off x="457200" y="6243638"/>
            <a:ext cx="2133600" cy="457200"/>
          </a:xfrm>
          <a:prstGeom prst="rect">
            <a:avLst/>
          </a:prstGeom>
          <a:noFill/>
          <a:ln>
            <a:miter lim="800000"/>
            <a:headEnd/>
            <a:tailEnd/>
          </a:ln>
        </p:spPr>
        <p:txBody>
          <a:bodyPr vert="horz" wrap="square" lIns="91440" tIns="45720" rIns="91440" bIns="45720" numCol="1" anchor="b" anchorCtr="0" compatLnSpc="1">
            <a:prstTxWarp prst="textNoShape">
              <a:avLst/>
            </a:prstTxWarp>
          </a:bodyPr>
          <a:lstStyle>
            <a:lvl1pPr>
              <a:defRPr kumimoji="0" sz="1200">
                <a:latin typeface="Garamond" pitchFamily="18" charset="0"/>
              </a:defRPr>
            </a:lvl1pPr>
          </a:lstStyle>
          <a:p>
            <a:pPr algn="l" rtl="0" fontAlgn="base">
              <a:spcBef>
                <a:spcPct val="0"/>
              </a:spcBef>
              <a:spcAft>
                <a:spcPct val="0"/>
              </a:spcAft>
            </a:pPr>
            <a:endParaRPr lang="en-US" altLang="ja-JP" kern="1200">
              <a:solidFill>
                <a:srgbClr val="000000"/>
              </a:solidFill>
              <a:ea typeface="ＭＳ Ｐゴシック" charset="-128"/>
              <a:cs typeface="+mn-cs"/>
            </a:endParaRPr>
          </a:p>
        </p:txBody>
      </p:sp>
      <p:sp>
        <p:nvSpPr>
          <p:cNvPr id="63493" name="Rectangle 5"/>
          <p:cNvSpPr>
            <a:spLocks noGrp="1" noChangeArrowheads="1"/>
          </p:cNvSpPr>
          <p:nvPr>
            <p:ph type="ftr" sz="quarter" idx="3"/>
          </p:nvPr>
        </p:nvSpPr>
        <p:spPr>
          <a:xfrm>
            <a:off x="3124200" y="6243638"/>
            <a:ext cx="2895600" cy="457200"/>
          </a:xfrm>
        </p:spPr>
        <p:txBody>
          <a:bodyPr/>
          <a:lstStyle>
            <a:lvl1pPr>
              <a:defRPr>
                <a:solidFill>
                  <a:schemeClr val="tx1"/>
                </a:solidFill>
              </a:defRPr>
            </a:lvl1pPr>
          </a:lstStyle>
          <a:p>
            <a:pPr algn="ctr" rtl="0" fontAlgn="base">
              <a:spcBef>
                <a:spcPct val="0"/>
              </a:spcBef>
              <a:spcAft>
                <a:spcPct val="0"/>
              </a:spcAft>
            </a:pPr>
            <a:endParaRPr lang="en-US" altLang="ja-JP" sz="1200" kern="1200">
              <a:solidFill>
                <a:srgbClr val="000000"/>
              </a:solidFill>
              <a:latin typeface="Garamond" pitchFamily="18" charset="0"/>
              <a:ea typeface="ＭＳ Ｐゴシック" charset="-128"/>
              <a:cs typeface="+mn-cs"/>
            </a:endParaRPr>
          </a:p>
        </p:txBody>
      </p:sp>
      <p:sp>
        <p:nvSpPr>
          <p:cNvPr id="63494" name="Rectangle 6"/>
          <p:cNvSpPr>
            <a:spLocks noGrp="1" noChangeArrowheads="1"/>
          </p:cNvSpPr>
          <p:nvPr>
            <p:ph type="sldNum" sz="quarter" idx="4"/>
          </p:nvPr>
        </p:nvSpPr>
        <p:spPr/>
        <p:txBody>
          <a:bodyPr/>
          <a:lstStyle>
            <a:lvl1pPr>
              <a:defRPr/>
            </a:lvl1pPr>
          </a:lstStyle>
          <a:p>
            <a:pPr algn="r" rtl="0" fontAlgn="base">
              <a:spcBef>
                <a:spcPct val="0"/>
              </a:spcBef>
              <a:spcAft>
                <a:spcPct val="0"/>
              </a:spcAft>
            </a:pPr>
            <a:fld id="{9B48FFCC-C618-4F04-B31D-4C3BA278C7EB}" type="slidenum">
              <a:rPr lang="en-US" altLang="ja-JP" sz="1200" kern="1200">
                <a:solidFill>
                  <a:srgbClr val="000000"/>
                </a:solidFill>
                <a:latin typeface="Garamond" pitchFamily="18" charset="0"/>
                <a:ea typeface="ＭＳ Ｐゴシック" charset="-128"/>
                <a:cs typeface="+mn-cs"/>
              </a:rPr>
              <a:pPr algn="r" rtl="0" fontAlgn="base">
                <a:spcBef>
                  <a:spcPct val="0"/>
                </a:spcBef>
                <a:spcAft>
                  <a:spcPct val="0"/>
                </a:spcAft>
              </a:pPr>
              <a:t>‹#›</a:t>
            </a:fld>
            <a:endParaRPr lang="en-US" altLang="ja-JP" sz="1200" kern="1200">
              <a:solidFill>
                <a:srgbClr val="000000"/>
              </a:solidFill>
              <a:latin typeface="Garamond" pitchFamily="18" charset="0"/>
              <a:ea typeface="ＭＳ Ｐゴシック" charset="-128"/>
              <a:cs typeface="+mn-cs"/>
            </a:endParaRPr>
          </a:p>
        </p:txBody>
      </p:sp>
      <p:sp>
        <p:nvSpPr>
          <p:cNvPr id="63495" name="Freeform 7"/>
          <p:cNvSpPr>
            <a:spLocks noChangeArrowheads="1"/>
          </p:cNvSpPr>
          <p:nvPr/>
        </p:nvSpPr>
        <p:spPr bwMode="auto">
          <a:xfrm>
            <a:off x="609600" y="981075"/>
            <a:ext cx="79248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pPr algn="l" rtl="0" fontAlgn="base">
              <a:spcBef>
                <a:spcPct val="0"/>
              </a:spcBef>
              <a:spcAft>
                <a:spcPct val="0"/>
              </a:spcAft>
            </a:pPr>
            <a:endParaRPr kumimoji="1" lang="ja-JP" altLang="en-US" kern="1200">
              <a:solidFill>
                <a:srgbClr val="000000"/>
              </a:solidFill>
              <a:latin typeface="Arial" charset="0"/>
              <a:ea typeface="ＭＳ Ｐゴシック" charset="-128"/>
              <a:cs typeface="+mn-cs"/>
            </a:endParaRPr>
          </a:p>
        </p:txBody>
      </p:sp>
      <p:sp>
        <p:nvSpPr>
          <p:cNvPr id="63496" name="Line 8"/>
          <p:cNvSpPr>
            <a:spLocks noChangeShapeType="1"/>
          </p:cNvSpPr>
          <p:nvPr/>
        </p:nvSpPr>
        <p:spPr bwMode="auto">
          <a:xfrm>
            <a:off x="1979613" y="2997200"/>
            <a:ext cx="6511925" cy="0"/>
          </a:xfrm>
          <a:prstGeom prst="line">
            <a:avLst/>
          </a:prstGeom>
          <a:noFill/>
          <a:ln w="19050">
            <a:solidFill>
              <a:schemeClr val="accent1"/>
            </a:solidFill>
            <a:round/>
            <a:headEnd/>
            <a:tailEnd/>
          </a:ln>
          <a:effectLst/>
        </p:spPr>
        <p:txBody>
          <a:bodyPr/>
          <a:lstStyle/>
          <a:p>
            <a:pPr algn="l" rtl="0" fontAlgn="base">
              <a:spcBef>
                <a:spcPct val="0"/>
              </a:spcBef>
              <a:spcAft>
                <a:spcPct val="0"/>
              </a:spcAft>
            </a:pPr>
            <a:endParaRPr kumimoji="1" lang="ja-JP" altLang="en-US" kern="1200">
              <a:solidFill>
                <a:srgbClr val="000000"/>
              </a:solidFill>
              <a:latin typeface="Arial" charset="0"/>
              <a:ea typeface="ＭＳ Ｐゴシック" charset="-128"/>
              <a:cs typeface="+mn-cs"/>
            </a:endParaRPr>
          </a:p>
        </p:txBody>
      </p:sp>
    </p:spTree>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フッター プレースホルダ 3"/>
          <p:cNvSpPr>
            <a:spLocks noGrp="1"/>
          </p:cNvSpPr>
          <p:nvPr>
            <p:ph type="ftr" sz="quarter" idx="10"/>
          </p:nvPr>
        </p:nvSpPr>
        <p:spPr/>
        <p:txBody>
          <a:bodyPr/>
          <a:lstStyle>
            <a:lvl1pPr>
              <a:defRPr/>
            </a:lvl1pPr>
          </a:lstStyle>
          <a:p>
            <a:pPr algn="ctr" rtl="0" fontAlgn="base">
              <a:spcBef>
                <a:spcPct val="0"/>
              </a:spcBef>
              <a:spcAft>
                <a:spcPct val="0"/>
              </a:spcAft>
            </a:pPr>
            <a:endParaRPr lang="en-US" altLang="ja-JP" sz="1200" kern="1200">
              <a:solidFill>
                <a:srgbClr val="4C6D80"/>
              </a:solidFill>
              <a:latin typeface="Garamond" pitchFamily="18" charset="0"/>
              <a:ea typeface="ＭＳ Ｐゴシック" charset="-128"/>
              <a:cs typeface="+mn-cs"/>
            </a:endParaRPr>
          </a:p>
        </p:txBody>
      </p:sp>
      <p:sp>
        <p:nvSpPr>
          <p:cNvPr id="5" name="スライド番号プレースホルダ 4"/>
          <p:cNvSpPr>
            <a:spLocks noGrp="1"/>
          </p:cNvSpPr>
          <p:nvPr>
            <p:ph type="sldNum" sz="quarter" idx="11"/>
          </p:nvPr>
        </p:nvSpPr>
        <p:spPr/>
        <p:txBody>
          <a:bodyPr/>
          <a:lstStyle>
            <a:lvl1pPr>
              <a:defRPr/>
            </a:lvl1pPr>
          </a:lstStyle>
          <a:p>
            <a:pPr algn="r" rtl="0" fontAlgn="base">
              <a:spcBef>
                <a:spcPct val="0"/>
              </a:spcBef>
              <a:spcAft>
                <a:spcPct val="0"/>
              </a:spcAft>
            </a:pPr>
            <a:fld id="{E9C3F05F-2E60-4771-954F-C73A6A755B39}" type="slidenum">
              <a:rPr lang="en-US" altLang="ja-JP" sz="1200" kern="1200">
                <a:solidFill>
                  <a:srgbClr val="000000"/>
                </a:solidFill>
                <a:latin typeface="Garamond" pitchFamily="18" charset="0"/>
                <a:ea typeface="ＭＳ Ｐゴシック" charset="-128"/>
                <a:cs typeface="+mn-cs"/>
              </a:rPr>
              <a:pPr algn="r" rtl="0" fontAlgn="base">
                <a:spcBef>
                  <a:spcPct val="0"/>
                </a:spcBef>
                <a:spcAft>
                  <a:spcPct val="0"/>
                </a:spcAft>
              </a:pPr>
              <a:t>‹#›</a:t>
            </a:fld>
            <a:endParaRPr lang="en-US" altLang="ja-JP" sz="1200" kern="1200">
              <a:solidFill>
                <a:srgbClr val="000000"/>
              </a:solidFill>
              <a:latin typeface="Garamond" pitchFamily="18" charset="0"/>
              <a:ea typeface="ＭＳ Ｐゴシック" charset="-128"/>
              <a:cs typeface="+mn-cs"/>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フッター プレースホルダ 3"/>
          <p:cNvSpPr>
            <a:spLocks noGrp="1"/>
          </p:cNvSpPr>
          <p:nvPr>
            <p:ph type="ftr" sz="quarter" idx="10"/>
          </p:nvPr>
        </p:nvSpPr>
        <p:spPr/>
        <p:txBody>
          <a:bodyPr/>
          <a:lstStyle>
            <a:lvl1pPr>
              <a:defRPr/>
            </a:lvl1pPr>
          </a:lstStyle>
          <a:p>
            <a:pPr algn="ctr" rtl="0" fontAlgn="base">
              <a:spcBef>
                <a:spcPct val="0"/>
              </a:spcBef>
              <a:spcAft>
                <a:spcPct val="0"/>
              </a:spcAft>
            </a:pPr>
            <a:endParaRPr lang="en-US" altLang="ja-JP" sz="1200" kern="1200">
              <a:solidFill>
                <a:srgbClr val="4C6D80"/>
              </a:solidFill>
              <a:latin typeface="Garamond" pitchFamily="18" charset="0"/>
              <a:ea typeface="ＭＳ Ｐゴシック" charset="-128"/>
              <a:cs typeface="+mn-cs"/>
            </a:endParaRPr>
          </a:p>
        </p:txBody>
      </p:sp>
      <p:sp>
        <p:nvSpPr>
          <p:cNvPr id="5" name="スライド番号プレースホルダ 4"/>
          <p:cNvSpPr>
            <a:spLocks noGrp="1"/>
          </p:cNvSpPr>
          <p:nvPr>
            <p:ph type="sldNum" sz="quarter" idx="11"/>
          </p:nvPr>
        </p:nvSpPr>
        <p:spPr/>
        <p:txBody>
          <a:bodyPr/>
          <a:lstStyle>
            <a:lvl1pPr>
              <a:defRPr/>
            </a:lvl1pPr>
          </a:lstStyle>
          <a:p>
            <a:pPr algn="r" rtl="0" fontAlgn="base">
              <a:spcBef>
                <a:spcPct val="0"/>
              </a:spcBef>
              <a:spcAft>
                <a:spcPct val="0"/>
              </a:spcAft>
            </a:pPr>
            <a:fld id="{7C2F5883-7EFE-4C23-9EBE-88596CF9C93E}" type="slidenum">
              <a:rPr lang="en-US" altLang="ja-JP" sz="1200" kern="1200">
                <a:solidFill>
                  <a:srgbClr val="000000"/>
                </a:solidFill>
                <a:latin typeface="Garamond" pitchFamily="18" charset="0"/>
                <a:ea typeface="ＭＳ Ｐゴシック" charset="-128"/>
                <a:cs typeface="+mn-cs"/>
              </a:rPr>
              <a:pPr algn="r" rtl="0" fontAlgn="base">
                <a:spcBef>
                  <a:spcPct val="0"/>
                </a:spcBef>
                <a:spcAft>
                  <a:spcPct val="0"/>
                </a:spcAft>
              </a:pPr>
              <a:t>‹#›</a:t>
            </a:fld>
            <a:endParaRPr lang="en-US" altLang="ja-JP" sz="1200" kern="1200">
              <a:solidFill>
                <a:srgbClr val="000000"/>
              </a:solidFill>
              <a:latin typeface="Garamond" pitchFamily="18" charset="0"/>
              <a:ea typeface="ＭＳ Ｐゴシック" charset="-128"/>
              <a:cs typeface="+mn-cs"/>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フッター プレースホルダ 4"/>
          <p:cNvSpPr>
            <a:spLocks noGrp="1"/>
          </p:cNvSpPr>
          <p:nvPr>
            <p:ph type="ftr" sz="quarter" idx="10"/>
          </p:nvPr>
        </p:nvSpPr>
        <p:spPr/>
        <p:txBody>
          <a:bodyPr/>
          <a:lstStyle>
            <a:lvl1pPr>
              <a:defRPr/>
            </a:lvl1pPr>
          </a:lstStyle>
          <a:p>
            <a:pPr algn="ctr" rtl="0" fontAlgn="base">
              <a:spcBef>
                <a:spcPct val="0"/>
              </a:spcBef>
              <a:spcAft>
                <a:spcPct val="0"/>
              </a:spcAft>
            </a:pPr>
            <a:endParaRPr lang="en-US" altLang="ja-JP" sz="1200" kern="1200">
              <a:solidFill>
                <a:srgbClr val="4C6D80"/>
              </a:solidFill>
              <a:latin typeface="Garamond" pitchFamily="18" charset="0"/>
              <a:ea typeface="ＭＳ Ｐゴシック" charset="-128"/>
              <a:cs typeface="+mn-cs"/>
            </a:endParaRPr>
          </a:p>
        </p:txBody>
      </p:sp>
      <p:sp>
        <p:nvSpPr>
          <p:cNvPr id="6" name="スライド番号プレースホルダ 5"/>
          <p:cNvSpPr>
            <a:spLocks noGrp="1"/>
          </p:cNvSpPr>
          <p:nvPr>
            <p:ph type="sldNum" sz="quarter" idx="11"/>
          </p:nvPr>
        </p:nvSpPr>
        <p:spPr/>
        <p:txBody>
          <a:bodyPr/>
          <a:lstStyle>
            <a:lvl1pPr>
              <a:defRPr/>
            </a:lvl1pPr>
          </a:lstStyle>
          <a:p>
            <a:pPr algn="r" rtl="0" fontAlgn="base">
              <a:spcBef>
                <a:spcPct val="0"/>
              </a:spcBef>
              <a:spcAft>
                <a:spcPct val="0"/>
              </a:spcAft>
            </a:pPr>
            <a:fld id="{8BA382D5-0127-43C5-9C8B-9ADA81EB8E39}" type="slidenum">
              <a:rPr lang="en-US" altLang="ja-JP" sz="1200" kern="1200">
                <a:solidFill>
                  <a:srgbClr val="000000"/>
                </a:solidFill>
                <a:latin typeface="Garamond" pitchFamily="18" charset="0"/>
                <a:ea typeface="ＭＳ Ｐゴシック" charset="-128"/>
                <a:cs typeface="+mn-cs"/>
              </a:rPr>
              <a:pPr algn="r" rtl="0" fontAlgn="base">
                <a:spcBef>
                  <a:spcPct val="0"/>
                </a:spcBef>
                <a:spcAft>
                  <a:spcPct val="0"/>
                </a:spcAft>
              </a:pPr>
              <a:t>‹#›</a:t>
            </a:fld>
            <a:endParaRPr lang="en-US" altLang="ja-JP" sz="1200" kern="1200">
              <a:solidFill>
                <a:srgbClr val="000000"/>
              </a:solidFill>
              <a:latin typeface="Garamond" pitchFamily="18" charset="0"/>
              <a:ea typeface="ＭＳ Ｐゴシック" charset="-128"/>
              <a:cs typeface="+mn-cs"/>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フッター プレースホルダ 6"/>
          <p:cNvSpPr>
            <a:spLocks noGrp="1"/>
          </p:cNvSpPr>
          <p:nvPr>
            <p:ph type="ftr" sz="quarter" idx="10"/>
          </p:nvPr>
        </p:nvSpPr>
        <p:spPr/>
        <p:txBody>
          <a:bodyPr/>
          <a:lstStyle>
            <a:lvl1pPr>
              <a:defRPr/>
            </a:lvl1pPr>
          </a:lstStyle>
          <a:p>
            <a:pPr algn="ctr" rtl="0" fontAlgn="base">
              <a:spcBef>
                <a:spcPct val="0"/>
              </a:spcBef>
              <a:spcAft>
                <a:spcPct val="0"/>
              </a:spcAft>
            </a:pPr>
            <a:endParaRPr lang="en-US" altLang="ja-JP" sz="1200" kern="1200">
              <a:solidFill>
                <a:srgbClr val="4C6D80"/>
              </a:solidFill>
              <a:latin typeface="Garamond" pitchFamily="18" charset="0"/>
              <a:ea typeface="ＭＳ Ｐゴシック" charset="-128"/>
              <a:cs typeface="+mn-cs"/>
            </a:endParaRPr>
          </a:p>
        </p:txBody>
      </p:sp>
      <p:sp>
        <p:nvSpPr>
          <p:cNvPr id="8" name="スライド番号プレースホルダ 7"/>
          <p:cNvSpPr>
            <a:spLocks noGrp="1"/>
          </p:cNvSpPr>
          <p:nvPr>
            <p:ph type="sldNum" sz="quarter" idx="11"/>
          </p:nvPr>
        </p:nvSpPr>
        <p:spPr/>
        <p:txBody>
          <a:bodyPr/>
          <a:lstStyle>
            <a:lvl1pPr>
              <a:defRPr/>
            </a:lvl1pPr>
          </a:lstStyle>
          <a:p>
            <a:pPr algn="r" rtl="0" fontAlgn="base">
              <a:spcBef>
                <a:spcPct val="0"/>
              </a:spcBef>
              <a:spcAft>
                <a:spcPct val="0"/>
              </a:spcAft>
            </a:pPr>
            <a:fld id="{1F02F094-26AF-4037-9AD7-64BF43E9C43D}" type="slidenum">
              <a:rPr lang="en-US" altLang="ja-JP" sz="1200" kern="1200">
                <a:solidFill>
                  <a:srgbClr val="000000"/>
                </a:solidFill>
                <a:latin typeface="Garamond" pitchFamily="18" charset="0"/>
                <a:ea typeface="ＭＳ Ｐゴシック" charset="-128"/>
                <a:cs typeface="+mn-cs"/>
              </a:rPr>
              <a:pPr algn="r" rtl="0" fontAlgn="base">
                <a:spcBef>
                  <a:spcPct val="0"/>
                </a:spcBef>
                <a:spcAft>
                  <a:spcPct val="0"/>
                </a:spcAft>
              </a:pPr>
              <a:t>‹#›</a:t>
            </a:fld>
            <a:endParaRPr lang="en-US" altLang="ja-JP" sz="1200" kern="1200">
              <a:solidFill>
                <a:srgbClr val="000000"/>
              </a:solidFill>
              <a:latin typeface="Garamond" pitchFamily="18" charset="0"/>
              <a:ea typeface="ＭＳ Ｐゴシック" charset="-128"/>
              <a:cs typeface="+mn-cs"/>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フッター プレースホルダ 2"/>
          <p:cNvSpPr>
            <a:spLocks noGrp="1"/>
          </p:cNvSpPr>
          <p:nvPr>
            <p:ph type="ftr" sz="quarter" idx="10"/>
          </p:nvPr>
        </p:nvSpPr>
        <p:spPr/>
        <p:txBody>
          <a:bodyPr/>
          <a:lstStyle>
            <a:lvl1pPr>
              <a:defRPr/>
            </a:lvl1pPr>
          </a:lstStyle>
          <a:p>
            <a:pPr algn="ctr" rtl="0" fontAlgn="base">
              <a:spcBef>
                <a:spcPct val="0"/>
              </a:spcBef>
              <a:spcAft>
                <a:spcPct val="0"/>
              </a:spcAft>
            </a:pPr>
            <a:endParaRPr lang="en-US" altLang="ja-JP" sz="1200" kern="1200">
              <a:solidFill>
                <a:srgbClr val="4C6D80"/>
              </a:solidFill>
              <a:latin typeface="Garamond" pitchFamily="18" charset="0"/>
              <a:ea typeface="ＭＳ Ｐゴシック" charset="-128"/>
              <a:cs typeface="+mn-cs"/>
            </a:endParaRPr>
          </a:p>
        </p:txBody>
      </p:sp>
      <p:sp>
        <p:nvSpPr>
          <p:cNvPr id="4" name="スライド番号プレースホルダ 3"/>
          <p:cNvSpPr>
            <a:spLocks noGrp="1"/>
          </p:cNvSpPr>
          <p:nvPr>
            <p:ph type="sldNum" sz="quarter" idx="11"/>
          </p:nvPr>
        </p:nvSpPr>
        <p:spPr/>
        <p:txBody>
          <a:bodyPr/>
          <a:lstStyle>
            <a:lvl1pPr>
              <a:defRPr/>
            </a:lvl1pPr>
          </a:lstStyle>
          <a:p>
            <a:pPr algn="r" rtl="0" fontAlgn="base">
              <a:spcBef>
                <a:spcPct val="0"/>
              </a:spcBef>
              <a:spcAft>
                <a:spcPct val="0"/>
              </a:spcAft>
            </a:pPr>
            <a:fld id="{EBD12312-A780-4B17-ADEE-CA1886371E33}" type="slidenum">
              <a:rPr lang="en-US" altLang="ja-JP" sz="1200" kern="1200">
                <a:solidFill>
                  <a:srgbClr val="000000"/>
                </a:solidFill>
                <a:latin typeface="Garamond" pitchFamily="18" charset="0"/>
                <a:ea typeface="ＭＳ Ｐゴシック" charset="-128"/>
                <a:cs typeface="+mn-cs"/>
              </a:rPr>
              <a:pPr algn="r" rtl="0" fontAlgn="base">
                <a:spcBef>
                  <a:spcPct val="0"/>
                </a:spcBef>
                <a:spcAft>
                  <a:spcPct val="0"/>
                </a:spcAft>
              </a:pPr>
              <a:t>‹#›</a:t>
            </a:fld>
            <a:endParaRPr lang="en-US" altLang="ja-JP" sz="1200" kern="1200">
              <a:solidFill>
                <a:srgbClr val="000000"/>
              </a:solidFill>
              <a:latin typeface="Garamond" pitchFamily="18" charset="0"/>
              <a:ea typeface="ＭＳ Ｐゴシック" charset="-128"/>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フッター プレースホルダ 1"/>
          <p:cNvSpPr>
            <a:spLocks noGrp="1"/>
          </p:cNvSpPr>
          <p:nvPr>
            <p:ph type="ftr" sz="quarter" idx="10"/>
          </p:nvPr>
        </p:nvSpPr>
        <p:spPr/>
        <p:txBody>
          <a:bodyPr/>
          <a:lstStyle>
            <a:lvl1pPr>
              <a:defRPr/>
            </a:lvl1pPr>
          </a:lstStyle>
          <a:p>
            <a:pPr algn="ctr" rtl="0" fontAlgn="base">
              <a:spcBef>
                <a:spcPct val="0"/>
              </a:spcBef>
              <a:spcAft>
                <a:spcPct val="0"/>
              </a:spcAft>
            </a:pPr>
            <a:endParaRPr lang="en-US" altLang="ja-JP" sz="1200" kern="1200">
              <a:solidFill>
                <a:srgbClr val="4C6D80"/>
              </a:solidFill>
              <a:latin typeface="Garamond" pitchFamily="18" charset="0"/>
              <a:ea typeface="ＭＳ Ｐゴシック" charset="-128"/>
              <a:cs typeface="+mn-cs"/>
            </a:endParaRPr>
          </a:p>
        </p:txBody>
      </p:sp>
      <p:sp>
        <p:nvSpPr>
          <p:cNvPr id="3" name="スライド番号プレースホルダ 2"/>
          <p:cNvSpPr>
            <a:spLocks noGrp="1"/>
          </p:cNvSpPr>
          <p:nvPr>
            <p:ph type="sldNum" sz="quarter" idx="11"/>
          </p:nvPr>
        </p:nvSpPr>
        <p:spPr/>
        <p:txBody>
          <a:bodyPr/>
          <a:lstStyle>
            <a:lvl1pPr>
              <a:defRPr/>
            </a:lvl1pPr>
          </a:lstStyle>
          <a:p>
            <a:pPr algn="r" rtl="0" fontAlgn="base">
              <a:spcBef>
                <a:spcPct val="0"/>
              </a:spcBef>
              <a:spcAft>
                <a:spcPct val="0"/>
              </a:spcAft>
            </a:pPr>
            <a:fld id="{BC98B2D6-932C-4A9F-AFBF-7CA2DD296966}" type="slidenum">
              <a:rPr lang="en-US" altLang="ja-JP" sz="1200" kern="1200">
                <a:solidFill>
                  <a:srgbClr val="000000"/>
                </a:solidFill>
                <a:latin typeface="Garamond" pitchFamily="18" charset="0"/>
                <a:ea typeface="ＭＳ Ｐゴシック" charset="-128"/>
                <a:cs typeface="+mn-cs"/>
              </a:rPr>
              <a:pPr algn="r" rtl="0" fontAlgn="base">
                <a:spcBef>
                  <a:spcPct val="0"/>
                </a:spcBef>
                <a:spcAft>
                  <a:spcPct val="0"/>
                </a:spcAft>
              </a:pPr>
              <a:t>‹#›</a:t>
            </a:fld>
            <a:endParaRPr lang="en-US" altLang="ja-JP" sz="1200" kern="1200">
              <a:solidFill>
                <a:srgbClr val="000000"/>
              </a:solidFill>
              <a:latin typeface="Garamond" pitchFamily="18" charset="0"/>
              <a:ea typeface="ＭＳ Ｐゴシック" charset="-128"/>
              <a:cs typeface="+mn-cs"/>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フッター プレースホルダ 4"/>
          <p:cNvSpPr>
            <a:spLocks noGrp="1"/>
          </p:cNvSpPr>
          <p:nvPr>
            <p:ph type="ftr" sz="quarter" idx="10"/>
          </p:nvPr>
        </p:nvSpPr>
        <p:spPr/>
        <p:txBody>
          <a:bodyPr/>
          <a:lstStyle>
            <a:lvl1pPr>
              <a:defRPr/>
            </a:lvl1pPr>
          </a:lstStyle>
          <a:p>
            <a:pPr algn="ctr" rtl="0" fontAlgn="base">
              <a:spcBef>
                <a:spcPct val="0"/>
              </a:spcBef>
              <a:spcAft>
                <a:spcPct val="0"/>
              </a:spcAft>
            </a:pPr>
            <a:endParaRPr lang="en-US" altLang="ja-JP" sz="1200" kern="1200">
              <a:solidFill>
                <a:srgbClr val="4C6D80"/>
              </a:solidFill>
              <a:latin typeface="Garamond" pitchFamily="18" charset="0"/>
              <a:ea typeface="ＭＳ Ｐゴシック" charset="-128"/>
              <a:cs typeface="+mn-cs"/>
            </a:endParaRPr>
          </a:p>
        </p:txBody>
      </p:sp>
      <p:sp>
        <p:nvSpPr>
          <p:cNvPr id="6" name="スライド番号プレースホルダ 5"/>
          <p:cNvSpPr>
            <a:spLocks noGrp="1"/>
          </p:cNvSpPr>
          <p:nvPr>
            <p:ph type="sldNum" sz="quarter" idx="11"/>
          </p:nvPr>
        </p:nvSpPr>
        <p:spPr/>
        <p:txBody>
          <a:bodyPr/>
          <a:lstStyle>
            <a:lvl1pPr>
              <a:defRPr/>
            </a:lvl1pPr>
          </a:lstStyle>
          <a:p>
            <a:pPr algn="r" rtl="0" fontAlgn="base">
              <a:spcBef>
                <a:spcPct val="0"/>
              </a:spcBef>
              <a:spcAft>
                <a:spcPct val="0"/>
              </a:spcAft>
            </a:pPr>
            <a:fld id="{CAB4DAF9-4224-405C-9407-8FA7A9864494}" type="slidenum">
              <a:rPr lang="en-US" altLang="ja-JP" sz="1200" kern="1200">
                <a:solidFill>
                  <a:srgbClr val="000000"/>
                </a:solidFill>
                <a:latin typeface="Garamond" pitchFamily="18" charset="0"/>
                <a:ea typeface="ＭＳ Ｐゴシック" charset="-128"/>
                <a:cs typeface="+mn-cs"/>
              </a:rPr>
              <a:pPr algn="r" rtl="0" fontAlgn="base">
                <a:spcBef>
                  <a:spcPct val="0"/>
                </a:spcBef>
                <a:spcAft>
                  <a:spcPct val="0"/>
                </a:spcAft>
              </a:pPr>
              <a:t>‹#›</a:t>
            </a:fld>
            <a:endParaRPr lang="en-US" altLang="ja-JP" sz="1200" kern="1200">
              <a:solidFill>
                <a:srgbClr val="000000"/>
              </a:solidFill>
              <a:latin typeface="Garamond" pitchFamily="18" charset="0"/>
              <a:ea typeface="ＭＳ Ｐゴシック" charset="-128"/>
              <a:cs typeface="+mn-cs"/>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フッター プレースホルダ 4"/>
          <p:cNvSpPr>
            <a:spLocks noGrp="1"/>
          </p:cNvSpPr>
          <p:nvPr>
            <p:ph type="ftr" sz="quarter" idx="10"/>
          </p:nvPr>
        </p:nvSpPr>
        <p:spPr/>
        <p:txBody>
          <a:bodyPr/>
          <a:lstStyle>
            <a:lvl1pPr>
              <a:defRPr/>
            </a:lvl1pPr>
          </a:lstStyle>
          <a:p>
            <a:pPr algn="ctr" rtl="0" fontAlgn="base">
              <a:spcBef>
                <a:spcPct val="0"/>
              </a:spcBef>
              <a:spcAft>
                <a:spcPct val="0"/>
              </a:spcAft>
            </a:pPr>
            <a:endParaRPr lang="en-US" altLang="ja-JP" sz="1200" kern="1200">
              <a:solidFill>
                <a:srgbClr val="4C6D80"/>
              </a:solidFill>
              <a:latin typeface="Garamond" pitchFamily="18" charset="0"/>
              <a:ea typeface="ＭＳ Ｐゴシック" charset="-128"/>
              <a:cs typeface="+mn-cs"/>
            </a:endParaRPr>
          </a:p>
        </p:txBody>
      </p:sp>
      <p:sp>
        <p:nvSpPr>
          <p:cNvPr id="6" name="スライド番号プレースホルダ 5"/>
          <p:cNvSpPr>
            <a:spLocks noGrp="1"/>
          </p:cNvSpPr>
          <p:nvPr>
            <p:ph type="sldNum" sz="quarter" idx="11"/>
          </p:nvPr>
        </p:nvSpPr>
        <p:spPr/>
        <p:txBody>
          <a:bodyPr/>
          <a:lstStyle>
            <a:lvl1pPr>
              <a:defRPr/>
            </a:lvl1pPr>
          </a:lstStyle>
          <a:p>
            <a:pPr algn="r" rtl="0" fontAlgn="base">
              <a:spcBef>
                <a:spcPct val="0"/>
              </a:spcBef>
              <a:spcAft>
                <a:spcPct val="0"/>
              </a:spcAft>
            </a:pPr>
            <a:fld id="{CEEE23E3-D9A6-41BE-86D7-85B578B5EDCE}" type="slidenum">
              <a:rPr lang="en-US" altLang="ja-JP" sz="1200" kern="1200">
                <a:solidFill>
                  <a:srgbClr val="000000"/>
                </a:solidFill>
                <a:latin typeface="Garamond" pitchFamily="18" charset="0"/>
                <a:ea typeface="ＭＳ Ｐゴシック" charset="-128"/>
                <a:cs typeface="+mn-cs"/>
              </a:rPr>
              <a:pPr algn="r" rtl="0" fontAlgn="base">
                <a:spcBef>
                  <a:spcPct val="0"/>
                </a:spcBef>
                <a:spcAft>
                  <a:spcPct val="0"/>
                </a:spcAft>
              </a:pPr>
              <a:t>‹#›</a:t>
            </a:fld>
            <a:endParaRPr lang="en-US" altLang="ja-JP" sz="1200" kern="1200">
              <a:solidFill>
                <a:srgbClr val="000000"/>
              </a:solidFill>
              <a:latin typeface="Garamond" pitchFamily="18" charset="0"/>
              <a:ea typeface="ＭＳ Ｐゴシック" charset="-128"/>
              <a:cs typeface="+mn-cs"/>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フッター プレースホルダ 3"/>
          <p:cNvSpPr>
            <a:spLocks noGrp="1"/>
          </p:cNvSpPr>
          <p:nvPr>
            <p:ph type="ftr" sz="quarter" idx="10"/>
          </p:nvPr>
        </p:nvSpPr>
        <p:spPr/>
        <p:txBody>
          <a:bodyPr/>
          <a:lstStyle>
            <a:lvl1pPr>
              <a:defRPr/>
            </a:lvl1pPr>
          </a:lstStyle>
          <a:p>
            <a:pPr algn="ctr" rtl="0" fontAlgn="base">
              <a:spcBef>
                <a:spcPct val="0"/>
              </a:spcBef>
              <a:spcAft>
                <a:spcPct val="0"/>
              </a:spcAft>
            </a:pPr>
            <a:endParaRPr lang="en-US" altLang="ja-JP" sz="1200" kern="1200">
              <a:solidFill>
                <a:srgbClr val="4C6D80"/>
              </a:solidFill>
              <a:latin typeface="Garamond" pitchFamily="18" charset="0"/>
              <a:ea typeface="ＭＳ Ｐゴシック" charset="-128"/>
              <a:cs typeface="+mn-cs"/>
            </a:endParaRPr>
          </a:p>
        </p:txBody>
      </p:sp>
      <p:sp>
        <p:nvSpPr>
          <p:cNvPr id="5" name="スライド番号プレースホルダ 4"/>
          <p:cNvSpPr>
            <a:spLocks noGrp="1"/>
          </p:cNvSpPr>
          <p:nvPr>
            <p:ph type="sldNum" sz="quarter" idx="11"/>
          </p:nvPr>
        </p:nvSpPr>
        <p:spPr/>
        <p:txBody>
          <a:bodyPr/>
          <a:lstStyle>
            <a:lvl1pPr>
              <a:defRPr/>
            </a:lvl1pPr>
          </a:lstStyle>
          <a:p>
            <a:pPr algn="r" rtl="0" fontAlgn="base">
              <a:spcBef>
                <a:spcPct val="0"/>
              </a:spcBef>
              <a:spcAft>
                <a:spcPct val="0"/>
              </a:spcAft>
            </a:pPr>
            <a:fld id="{F3E5EA04-4D6F-428D-B59E-E14C028B9D23}" type="slidenum">
              <a:rPr lang="en-US" altLang="ja-JP" sz="1200" kern="1200">
                <a:solidFill>
                  <a:srgbClr val="000000"/>
                </a:solidFill>
                <a:latin typeface="Garamond" pitchFamily="18" charset="0"/>
                <a:ea typeface="ＭＳ Ｐゴシック" charset="-128"/>
                <a:cs typeface="+mn-cs"/>
              </a:rPr>
              <a:pPr algn="r" rtl="0" fontAlgn="base">
                <a:spcBef>
                  <a:spcPct val="0"/>
                </a:spcBef>
                <a:spcAft>
                  <a:spcPct val="0"/>
                </a:spcAft>
              </a:pPr>
              <a:t>‹#›</a:t>
            </a:fld>
            <a:endParaRPr lang="en-US" altLang="ja-JP" sz="1200" kern="1200">
              <a:solidFill>
                <a:srgbClr val="000000"/>
              </a:solidFill>
              <a:latin typeface="Garamond" pitchFamily="18" charset="0"/>
              <a:ea typeface="ＭＳ Ｐゴシック" charset="-128"/>
              <a:cs typeface="+mn-cs"/>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7813"/>
            <a:ext cx="2057400" cy="5853112"/>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7813"/>
            <a:ext cx="6019800" cy="5853112"/>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フッター プレースホルダ 3"/>
          <p:cNvSpPr>
            <a:spLocks noGrp="1"/>
          </p:cNvSpPr>
          <p:nvPr>
            <p:ph type="ftr" sz="quarter" idx="10"/>
          </p:nvPr>
        </p:nvSpPr>
        <p:spPr/>
        <p:txBody>
          <a:bodyPr/>
          <a:lstStyle>
            <a:lvl1pPr>
              <a:defRPr/>
            </a:lvl1pPr>
          </a:lstStyle>
          <a:p>
            <a:pPr algn="ctr" rtl="0" fontAlgn="base">
              <a:spcBef>
                <a:spcPct val="0"/>
              </a:spcBef>
              <a:spcAft>
                <a:spcPct val="0"/>
              </a:spcAft>
            </a:pPr>
            <a:endParaRPr lang="en-US" altLang="ja-JP" sz="1200" kern="1200">
              <a:solidFill>
                <a:srgbClr val="4C6D80"/>
              </a:solidFill>
              <a:latin typeface="Garamond" pitchFamily="18" charset="0"/>
              <a:ea typeface="ＭＳ Ｐゴシック" charset="-128"/>
              <a:cs typeface="+mn-cs"/>
            </a:endParaRPr>
          </a:p>
        </p:txBody>
      </p:sp>
      <p:sp>
        <p:nvSpPr>
          <p:cNvPr id="5" name="スライド番号プレースホルダ 4"/>
          <p:cNvSpPr>
            <a:spLocks noGrp="1"/>
          </p:cNvSpPr>
          <p:nvPr>
            <p:ph type="sldNum" sz="quarter" idx="11"/>
          </p:nvPr>
        </p:nvSpPr>
        <p:spPr/>
        <p:txBody>
          <a:bodyPr/>
          <a:lstStyle>
            <a:lvl1pPr>
              <a:defRPr/>
            </a:lvl1pPr>
          </a:lstStyle>
          <a:p>
            <a:pPr algn="r" rtl="0" fontAlgn="base">
              <a:spcBef>
                <a:spcPct val="0"/>
              </a:spcBef>
              <a:spcAft>
                <a:spcPct val="0"/>
              </a:spcAft>
            </a:pPr>
            <a:fld id="{18785A85-FC3E-4823-8832-0CFFE83C4463}" type="slidenum">
              <a:rPr lang="en-US" altLang="ja-JP" sz="1200" kern="1200">
                <a:solidFill>
                  <a:srgbClr val="000000"/>
                </a:solidFill>
                <a:latin typeface="Garamond" pitchFamily="18" charset="0"/>
                <a:ea typeface="ＭＳ Ｐゴシック" charset="-128"/>
                <a:cs typeface="+mn-cs"/>
              </a:rPr>
              <a:pPr algn="r" rtl="0" fontAlgn="base">
                <a:spcBef>
                  <a:spcPct val="0"/>
                </a:spcBef>
                <a:spcAft>
                  <a:spcPct val="0"/>
                </a:spcAft>
              </a:pPr>
              <a:t>‹#›</a:t>
            </a:fld>
            <a:endParaRPr lang="en-US" altLang="ja-JP" sz="1200" kern="1200">
              <a:solidFill>
                <a:srgbClr val="000000"/>
              </a:solidFill>
              <a:latin typeface="Garamond" pitchFamily="18" charset="0"/>
              <a:ea typeface="ＭＳ Ｐゴシック" charset="-128"/>
              <a:cs typeface="+mn-cs"/>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2" name="Picture 33" descr="pptレイアウト02"/>
          <p:cNvPicPr>
            <a:picLocks noChangeAspect="1" noChangeArrowheads="1"/>
          </p:cNvPicPr>
          <p:nvPr userDrawn="1"/>
        </p:nvPicPr>
        <p:blipFill>
          <a:blip r:embed="rId2" cstate="print"/>
          <a:srcRect t="5432" r="7811"/>
          <a:stretch>
            <a:fillRect/>
          </a:stretch>
        </p:blipFill>
        <p:spPr bwMode="auto">
          <a:xfrm>
            <a:off x="177800" y="38100"/>
            <a:ext cx="8824913" cy="6688138"/>
          </a:xfrm>
          <a:prstGeom prst="rect">
            <a:avLst/>
          </a:prstGeom>
          <a:noFill/>
          <a:ln w="9525">
            <a:noFill/>
            <a:miter lim="800000"/>
            <a:headEnd/>
            <a:tailEnd/>
          </a:ln>
        </p:spPr>
      </p:pic>
      <p:pic>
        <p:nvPicPr>
          <p:cNvPr id="3" name="Picture 27" descr="langrid_stamp"/>
          <p:cNvPicPr>
            <a:picLocks noChangeAspect="1" noChangeArrowheads="1"/>
          </p:cNvPicPr>
          <p:nvPr userDrawn="1"/>
        </p:nvPicPr>
        <p:blipFill>
          <a:blip r:embed="rId3" cstate="print"/>
          <a:srcRect/>
          <a:stretch>
            <a:fillRect/>
          </a:stretch>
        </p:blipFill>
        <p:spPr bwMode="auto">
          <a:xfrm rot="39901">
            <a:off x="7902575" y="5756275"/>
            <a:ext cx="688975" cy="688975"/>
          </a:xfrm>
          <a:prstGeom prst="rect">
            <a:avLst/>
          </a:prstGeom>
          <a:noFill/>
          <a:ln w="9525">
            <a:noFill/>
            <a:miter lim="800000"/>
            <a:headEnd/>
            <a:tailEnd/>
          </a:ln>
          <a:effectLst>
            <a:outerShdw dist="35921" dir="2700000" algn="ctr" rotWithShape="0">
              <a:srgbClr val="808080">
                <a:alpha val="40999"/>
              </a:srgbClr>
            </a:outerShdw>
          </a:effectLst>
        </p:spPr>
      </p:pic>
      <p:sp>
        <p:nvSpPr>
          <p:cNvPr id="4" name="正方形/長方形 3"/>
          <p:cNvSpPr/>
          <p:nvPr userDrawn="1"/>
        </p:nvSpPr>
        <p:spPr bwMode="auto">
          <a:xfrm>
            <a:off x="5305425" y="5686425"/>
            <a:ext cx="2095500" cy="847725"/>
          </a:xfrm>
          <a:prstGeom prst="rect">
            <a:avLst/>
          </a:prstGeom>
          <a:solidFill>
            <a:srgbClr val="F3981E"/>
          </a:solidFill>
          <a:ln w="9525" cap="flat" cmpd="sng" algn="ctr">
            <a:solidFill>
              <a:srgbClr val="F3981E"/>
            </a:solidFill>
            <a:prstDash val="solid"/>
            <a:round/>
            <a:headEnd type="none" w="med" len="med"/>
            <a:tailEnd type="none" w="med" len="med"/>
          </a:ln>
          <a:effectLst/>
        </p:spPr>
        <p:txBody>
          <a:bodyPr>
            <a:spAutoFit/>
          </a:bodyPr>
          <a:lstStyle/>
          <a:p>
            <a:pPr>
              <a:defRPr/>
            </a:pPr>
            <a:endParaRPr kumimoji="0" lang="ja-JP" altLang="en-US" sz="1600" b="0" dirty="0">
              <a:solidFill>
                <a:srgbClr val="000000"/>
              </a:solidFill>
              <a:ea typeface="ＭＳ Ｐゴシック" charset="-128"/>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457200" y="1600200"/>
            <a:ext cx="8229600" cy="4525963"/>
          </a:xfrm>
          <a:prstGeom prst="rect">
            <a:avLst/>
          </a:prstGeo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a:prstGeom prst="rect">
            <a:avLst/>
          </a:prstGeo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a:prstGeom prst="rect">
            <a:avLst/>
          </a:prstGeo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dirty="0" smtClean="0"/>
          </a:p>
        </p:txBody>
      </p:sp>
      <p:sp>
        <p:nvSpPr>
          <p:cNvPr id="4" name="テキスト プレースホルダ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600200"/>
            <a:ext cx="8229600" cy="4525963"/>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a:prstGeom prst="rect">
            <a:avLst/>
          </a:prstGeo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8"/>
            <a:ext cx="6019800" cy="5851525"/>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dirty="0" smtClean="0"/>
          </a:p>
        </p:txBody>
      </p:sp>
      <p:sp>
        <p:nvSpPr>
          <p:cNvPr id="4" name="テキスト プレースホルダ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2.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pn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307" name="Rectangle 19"/>
          <p:cNvSpPr>
            <a:spLocks noChangeArrowheads="1"/>
          </p:cNvSpPr>
          <p:nvPr userDrawn="1"/>
        </p:nvSpPr>
        <p:spPr bwMode="auto">
          <a:xfrm>
            <a:off x="0" y="0"/>
            <a:ext cx="9144000" cy="938213"/>
          </a:xfrm>
          <a:prstGeom prst="rect">
            <a:avLst/>
          </a:prstGeom>
          <a:solidFill>
            <a:srgbClr val="797979">
              <a:alpha val="25000"/>
            </a:srgbClr>
          </a:solidFill>
          <a:ln w="9525">
            <a:noFill/>
            <a:miter lim="800000"/>
            <a:headEnd/>
            <a:tailEnd/>
          </a:ln>
          <a:effectLst/>
        </p:spPr>
        <p:txBody>
          <a:bodyPr anchor="ctr">
            <a:spAutoFit/>
          </a:bodyPr>
          <a:lstStyle/>
          <a:p>
            <a:pPr>
              <a:defRPr/>
            </a:pPr>
            <a:endParaRPr lang="ja-JP" altLang="en-US" sz="1600" dirty="0">
              <a:solidFill>
                <a:srgbClr val="FFFFFF"/>
              </a:solidFill>
              <a:ea typeface="ＭＳ Ｐゴシック" charset="-128"/>
            </a:endParaRPr>
          </a:p>
        </p:txBody>
      </p:sp>
      <p:sp>
        <p:nvSpPr>
          <p:cNvPr id="9219" name="Rectangle 2"/>
          <p:cNvSpPr>
            <a:spLocks noGrp="1" noChangeArrowheads="1"/>
          </p:cNvSpPr>
          <p:nvPr>
            <p:ph type="title"/>
          </p:nvPr>
        </p:nvSpPr>
        <p:spPr bwMode="auto">
          <a:xfrm>
            <a:off x="468313" y="188913"/>
            <a:ext cx="8229600" cy="63023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ja-JP" altLang="en-US" smtClean="0"/>
              <a:t>マスタ タイトルの書式設定</a:t>
            </a:r>
          </a:p>
        </p:txBody>
      </p:sp>
      <p:pic>
        <p:nvPicPr>
          <p:cNvPr id="9220" name="Picture 14" descr="langrid_stamp"/>
          <p:cNvPicPr>
            <a:picLocks noChangeAspect="1" noChangeArrowheads="1"/>
          </p:cNvPicPr>
          <p:nvPr userDrawn="1"/>
        </p:nvPicPr>
        <p:blipFill>
          <a:blip r:embed="rId13" cstate="print"/>
          <a:srcRect/>
          <a:stretch>
            <a:fillRect/>
          </a:stretch>
        </p:blipFill>
        <p:spPr bwMode="auto">
          <a:xfrm rot="861315">
            <a:off x="8120063" y="227013"/>
            <a:ext cx="609600" cy="609600"/>
          </a:xfrm>
          <a:prstGeom prst="rect">
            <a:avLst/>
          </a:prstGeom>
          <a:noFill/>
          <a:ln w="9525">
            <a:noFill/>
            <a:miter lim="800000"/>
            <a:headEnd/>
            <a:tailEnd/>
          </a:ln>
        </p:spPr>
      </p:pic>
      <p:grpSp>
        <p:nvGrpSpPr>
          <p:cNvPr id="9221" name="Group 24"/>
          <p:cNvGrpSpPr>
            <a:grpSpLocks/>
          </p:cNvGrpSpPr>
          <p:nvPr userDrawn="1"/>
        </p:nvGrpSpPr>
        <p:grpSpPr bwMode="auto">
          <a:xfrm>
            <a:off x="0" y="0"/>
            <a:ext cx="9144000" cy="125413"/>
            <a:chOff x="142" y="1818"/>
            <a:chExt cx="5424" cy="127"/>
          </a:xfrm>
        </p:grpSpPr>
        <p:sp>
          <p:nvSpPr>
            <p:cNvPr id="12313" name="Rectangle 25"/>
            <p:cNvSpPr>
              <a:spLocks noChangeArrowheads="1"/>
            </p:cNvSpPr>
            <p:nvPr userDrawn="1"/>
          </p:nvSpPr>
          <p:spPr bwMode="auto">
            <a:xfrm>
              <a:off x="3758" y="1818"/>
              <a:ext cx="1808" cy="127"/>
            </a:xfrm>
            <a:prstGeom prst="rect">
              <a:avLst/>
            </a:prstGeom>
            <a:solidFill>
              <a:srgbClr val="7E93FA"/>
            </a:solidFill>
            <a:ln w="9525">
              <a:noFill/>
              <a:miter lim="800000"/>
              <a:headEnd/>
              <a:tailEnd/>
            </a:ln>
            <a:effectLst/>
          </p:spPr>
          <p:txBody>
            <a:bodyPr wrap="none" anchor="ctr"/>
            <a:lstStyle/>
            <a:p>
              <a:pPr>
                <a:defRPr/>
              </a:pPr>
              <a:endParaRPr lang="ja-JP" altLang="en-US" sz="1600" dirty="0">
                <a:solidFill>
                  <a:srgbClr val="FFFFFF"/>
                </a:solidFill>
                <a:ea typeface="ＭＳ Ｐゴシック" charset="-128"/>
              </a:endParaRPr>
            </a:p>
          </p:txBody>
        </p:sp>
        <p:sp>
          <p:nvSpPr>
            <p:cNvPr id="12314" name="Rectangle 26"/>
            <p:cNvSpPr>
              <a:spLocks noChangeArrowheads="1"/>
            </p:cNvSpPr>
            <p:nvPr userDrawn="1"/>
          </p:nvSpPr>
          <p:spPr bwMode="auto">
            <a:xfrm>
              <a:off x="1950" y="1818"/>
              <a:ext cx="1808" cy="127"/>
            </a:xfrm>
            <a:prstGeom prst="rect">
              <a:avLst/>
            </a:prstGeom>
            <a:solidFill>
              <a:srgbClr val="87C369"/>
            </a:solidFill>
            <a:ln w="9525">
              <a:noFill/>
              <a:miter lim="800000"/>
              <a:headEnd/>
              <a:tailEnd/>
            </a:ln>
            <a:effectLst/>
          </p:spPr>
          <p:txBody>
            <a:bodyPr wrap="none" anchor="ctr"/>
            <a:lstStyle/>
            <a:p>
              <a:pPr>
                <a:defRPr/>
              </a:pPr>
              <a:endParaRPr lang="ja-JP" altLang="en-US" sz="1600" dirty="0">
                <a:solidFill>
                  <a:srgbClr val="FFFFFF"/>
                </a:solidFill>
                <a:ea typeface="ＭＳ Ｐゴシック" charset="-128"/>
              </a:endParaRPr>
            </a:p>
          </p:txBody>
        </p:sp>
        <p:sp>
          <p:nvSpPr>
            <p:cNvPr id="12315" name="Rectangle 27"/>
            <p:cNvSpPr>
              <a:spLocks noChangeArrowheads="1"/>
            </p:cNvSpPr>
            <p:nvPr userDrawn="1"/>
          </p:nvSpPr>
          <p:spPr bwMode="auto">
            <a:xfrm>
              <a:off x="142" y="1818"/>
              <a:ext cx="1808" cy="127"/>
            </a:xfrm>
            <a:prstGeom prst="rect">
              <a:avLst/>
            </a:prstGeom>
            <a:solidFill>
              <a:srgbClr val="FF8181"/>
            </a:solidFill>
            <a:ln w="9525">
              <a:noFill/>
              <a:miter lim="800000"/>
              <a:headEnd/>
              <a:tailEnd/>
            </a:ln>
            <a:effectLst/>
          </p:spPr>
          <p:txBody>
            <a:bodyPr wrap="none" anchor="ctr"/>
            <a:lstStyle/>
            <a:p>
              <a:pPr>
                <a:defRPr/>
              </a:pPr>
              <a:endParaRPr lang="ja-JP" altLang="en-US" sz="1600" dirty="0">
                <a:solidFill>
                  <a:srgbClr val="FFFFFF"/>
                </a:solidFill>
                <a:ea typeface="ＭＳ Ｐゴシック" charset="-128"/>
              </a:endParaRPr>
            </a:p>
          </p:txBody>
        </p:sp>
      </p:grpSp>
    </p:spTree>
  </p:cSld>
  <p:clrMap bg1="lt1" tx1="dk1" bg2="lt2" tx2="dk2" accent1="accent1" accent2="accent2" accent3="accent3" accent4="accent4" accent5="accent5" accent6="accent6" hlink="hlink" folHlink="folHlink"/>
  <p:sldLayoutIdLst>
    <p:sldLayoutId id="2147484084" r:id="rId1"/>
    <p:sldLayoutId id="2147484068" r:id="rId2"/>
    <p:sldLayoutId id="2147484069" r:id="rId3"/>
    <p:sldLayoutId id="2147484070" r:id="rId4"/>
    <p:sldLayoutId id="2147484071" r:id="rId5"/>
    <p:sldLayoutId id="2147484072" r:id="rId6"/>
    <p:sldLayoutId id="2147484073" r:id="rId7"/>
    <p:sldLayoutId id="2147484074" r:id="rId8"/>
    <p:sldLayoutId id="2147484075" r:id="rId9"/>
    <p:sldLayoutId id="2147484076" r:id="rId10"/>
    <p:sldLayoutId id="2147484077" r:id="rId11"/>
  </p:sldLayoutIdLst>
  <p:timing>
    <p:tnLst>
      <p:par>
        <p:cTn id="1" dur="indefinite" restart="never" nodeType="tmRoot"/>
      </p:par>
    </p:tnLst>
  </p:timing>
  <p:hf hdr="0" ftr="0" dt="0"/>
  <p:txStyles>
    <p:titleStyle>
      <a:lvl1pPr algn="l" rtl="0" eaLnBrk="0" fontAlgn="base" hangingPunct="0">
        <a:spcBef>
          <a:spcPct val="0"/>
        </a:spcBef>
        <a:spcAft>
          <a:spcPct val="0"/>
        </a:spcAft>
        <a:defRPr kumimoji="1" sz="3600">
          <a:solidFill>
            <a:schemeClr val="tx1"/>
          </a:solidFill>
          <a:latin typeface="+mj-lt"/>
          <a:ea typeface="+mj-ea"/>
          <a:cs typeface="+mj-cs"/>
        </a:defRPr>
      </a:lvl1pPr>
      <a:lvl2pPr algn="l" rtl="0" eaLnBrk="0" fontAlgn="base" hangingPunct="0">
        <a:spcBef>
          <a:spcPct val="0"/>
        </a:spcBef>
        <a:spcAft>
          <a:spcPct val="0"/>
        </a:spcAft>
        <a:defRPr kumimoji="1" sz="3600">
          <a:solidFill>
            <a:schemeClr val="tx1"/>
          </a:solidFill>
          <a:latin typeface="Garamond" pitchFamily="18" charset="0"/>
          <a:ea typeface="ＭＳ Ｐゴシック" charset="-128"/>
        </a:defRPr>
      </a:lvl2pPr>
      <a:lvl3pPr algn="l" rtl="0" eaLnBrk="0" fontAlgn="base" hangingPunct="0">
        <a:spcBef>
          <a:spcPct val="0"/>
        </a:spcBef>
        <a:spcAft>
          <a:spcPct val="0"/>
        </a:spcAft>
        <a:defRPr kumimoji="1" sz="3600">
          <a:solidFill>
            <a:schemeClr val="tx1"/>
          </a:solidFill>
          <a:latin typeface="Garamond" pitchFamily="18" charset="0"/>
          <a:ea typeface="ＭＳ Ｐゴシック" charset="-128"/>
        </a:defRPr>
      </a:lvl3pPr>
      <a:lvl4pPr algn="l" rtl="0" eaLnBrk="0" fontAlgn="base" hangingPunct="0">
        <a:spcBef>
          <a:spcPct val="0"/>
        </a:spcBef>
        <a:spcAft>
          <a:spcPct val="0"/>
        </a:spcAft>
        <a:defRPr kumimoji="1" sz="3600">
          <a:solidFill>
            <a:schemeClr val="tx1"/>
          </a:solidFill>
          <a:latin typeface="Garamond" pitchFamily="18" charset="0"/>
          <a:ea typeface="ＭＳ Ｐゴシック" charset="-128"/>
        </a:defRPr>
      </a:lvl4pPr>
      <a:lvl5pPr algn="l" rtl="0" eaLnBrk="0" fontAlgn="base" hangingPunct="0">
        <a:spcBef>
          <a:spcPct val="0"/>
        </a:spcBef>
        <a:spcAft>
          <a:spcPct val="0"/>
        </a:spcAft>
        <a:defRPr kumimoji="1" sz="3600">
          <a:solidFill>
            <a:schemeClr val="tx1"/>
          </a:solidFill>
          <a:latin typeface="Garamond" pitchFamily="18" charset="0"/>
          <a:ea typeface="ＭＳ Ｐゴシック" charset="-128"/>
        </a:defRPr>
      </a:lvl5pPr>
      <a:lvl6pPr marL="457200" algn="l" rtl="0" fontAlgn="base">
        <a:spcBef>
          <a:spcPct val="0"/>
        </a:spcBef>
        <a:spcAft>
          <a:spcPct val="0"/>
        </a:spcAft>
        <a:defRPr kumimoji="1" sz="3600">
          <a:solidFill>
            <a:schemeClr val="tx1"/>
          </a:solidFill>
          <a:latin typeface="Garamond" pitchFamily="18" charset="0"/>
          <a:ea typeface="ＭＳ Ｐゴシック" charset="-128"/>
        </a:defRPr>
      </a:lvl6pPr>
      <a:lvl7pPr marL="914400" algn="l" rtl="0" fontAlgn="base">
        <a:spcBef>
          <a:spcPct val="0"/>
        </a:spcBef>
        <a:spcAft>
          <a:spcPct val="0"/>
        </a:spcAft>
        <a:defRPr kumimoji="1" sz="3600">
          <a:solidFill>
            <a:schemeClr val="tx1"/>
          </a:solidFill>
          <a:latin typeface="Garamond" pitchFamily="18" charset="0"/>
          <a:ea typeface="ＭＳ Ｐゴシック" charset="-128"/>
        </a:defRPr>
      </a:lvl7pPr>
      <a:lvl8pPr marL="1371600" algn="l" rtl="0" fontAlgn="base">
        <a:spcBef>
          <a:spcPct val="0"/>
        </a:spcBef>
        <a:spcAft>
          <a:spcPct val="0"/>
        </a:spcAft>
        <a:defRPr kumimoji="1" sz="3600">
          <a:solidFill>
            <a:schemeClr val="tx1"/>
          </a:solidFill>
          <a:latin typeface="Garamond" pitchFamily="18" charset="0"/>
          <a:ea typeface="ＭＳ Ｐゴシック" charset="-128"/>
        </a:defRPr>
      </a:lvl8pPr>
      <a:lvl9pPr marL="1828800" algn="l" rtl="0" fontAlgn="base">
        <a:spcBef>
          <a:spcPct val="0"/>
        </a:spcBef>
        <a:spcAft>
          <a:spcPct val="0"/>
        </a:spcAft>
        <a:defRPr kumimoji="1" sz="3600">
          <a:solidFill>
            <a:schemeClr val="tx1"/>
          </a:solidFill>
          <a:latin typeface="Garamond" pitchFamily="18" charset="0"/>
          <a:ea typeface="ＭＳ Ｐゴシック" charset="-128"/>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p"/>
        <a:defRPr kumimoji="1"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Wingdings" pitchFamily="2" charset="2"/>
        <a:buChar char="n"/>
        <a:defRPr kumimoji="1" sz="2400">
          <a:solidFill>
            <a:schemeClr val="tx1"/>
          </a:solidFill>
          <a:latin typeface="+mn-lt"/>
          <a:ea typeface="+mn-ea"/>
        </a:defRPr>
      </a:lvl2pPr>
      <a:lvl3pPr marL="1143000" indent="-228600" algn="l" rtl="0" eaLnBrk="0" fontAlgn="base" hangingPunct="0">
        <a:spcBef>
          <a:spcPct val="20000"/>
        </a:spcBef>
        <a:spcAft>
          <a:spcPct val="0"/>
        </a:spcAft>
        <a:buClr>
          <a:schemeClr val="accent1"/>
        </a:buClr>
        <a:buSzPct val="65000"/>
        <a:buFont typeface="Wingdings" pitchFamily="2" charset="2"/>
        <a:buChar char="p"/>
        <a:defRPr kumimoji="1" sz="2000">
          <a:solidFill>
            <a:schemeClr val="tx1"/>
          </a:solidFill>
          <a:latin typeface="+mn-lt"/>
          <a:ea typeface="+mn-ea"/>
        </a:defRPr>
      </a:lvl3pPr>
      <a:lvl4pPr marL="1600200" indent="-228600" algn="l" rtl="0" eaLnBrk="0" fontAlgn="base" hangingPunct="0">
        <a:spcBef>
          <a:spcPct val="20000"/>
        </a:spcBef>
        <a:spcAft>
          <a:spcPct val="0"/>
        </a:spcAft>
        <a:buClr>
          <a:schemeClr val="bg2"/>
        </a:buClr>
        <a:buFont typeface="Wingdings" pitchFamily="2" charset="2"/>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80000"/>
        <a:buFont typeface="Wingdings" pitchFamily="2" charset="2"/>
        <a:buChar char="§"/>
        <a:defRPr kumimoji="1" sz="2000">
          <a:solidFill>
            <a:schemeClr val="tx1"/>
          </a:solidFill>
          <a:latin typeface="+mn-lt"/>
          <a:ea typeface="+mn-ea"/>
        </a:defRPr>
      </a:lvl5pPr>
      <a:lvl6pPr marL="2514600" indent="-228600" algn="l" rtl="0" fontAlgn="base">
        <a:spcBef>
          <a:spcPct val="20000"/>
        </a:spcBef>
        <a:spcAft>
          <a:spcPct val="0"/>
        </a:spcAft>
        <a:buClr>
          <a:schemeClr val="tx2"/>
        </a:buClr>
        <a:buSzPct val="80000"/>
        <a:buFont typeface="Wingdings" pitchFamily="2" charset="2"/>
        <a:buChar char="§"/>
        <a:defRPr kumimoji="1">
          <a:solidFill>
            <a:schemeClr val="tx1"/>
          </a:solidFill>
          <a:latin typeface="+mn-lt"/>
          <a:ea typeface="+mn-ea"/>
        </a:defRPr>
      </a:lvl6pPr>
      <a:lvl7pPr marL="2971800" indent="-228600" algn="l" rtl="0" fontAlgn="base">
        <a:spcBef>
          <a:spcPct val="20000"/>
        </a:spcBef>
        <a:spcAft>
          <a:spcPct val="0"/>
        </a:spcAft>
        <a:buClr>
          <a:schemeClr val="tx2"/>
        </a:buClr>
        <a:buSzPct val="80000"/>
        <a:buFont typeface="Wingdings" pitchFamily="2" charset="2"/>
        <a:buChar char="§"/>
        <a:defRPr kumimoji="1">
          <a:solidFill>
            <a:schemeClr val="tx1"/>
          </a:solidFill>
          <a:latin typeface="+mn-lt"/>
          <a:ea typeface="+mn-ea"/>
        </a:defRPr>
      </a:lvl7pPr>
      <a:lvl8pPr marL="3429000" indent="-228600" algn="l" rtl="0" fontAlgn="base">
        <a:spcBef>
          <a:spcPct val="20000"/>
        </a:spcBef>
        <a:spcAft>
          <a:spcPct val="0"/>
        </a:spcAft>
        <a:buClr>
          <a:schemeClr val="tx2"/>
        </a:buClr>
        <a:buSzPct val="80000"/>
        <a:buFont typeface="Wingdings" pitchFamily="2" charset="2"/>
        <a:buChar char="§"/>
        <a:defRPr kumimoji="1">
          <a:solidFill>
            <a:schemeClr val="tx1"/>
          </a:solidFill>
          <a:latin typeface="+mn-lt"/>
          <a:ea typeface="+mn-ea"/>
        </a:defRPr>
      </a:lvl8pPr>
      <a:lvl9pPr marL="3886200" indent="-228600" algn="l" rtl="0" fontAlgn="base">
        <a:spcBef>
          <a:spcPct val="20000"/>
        </a:spcBef>
        <a:spcAft>
          <a:spcPct val="0"/>
        </a:spcAft>
        <a:buClr>
          <a:schemeClr val="tx2"/>
        </a:buClr>
        <a:buSzPct val="80000"/>
        <a:buFont typeface="Wingdings" pitchFamily="2" charset="2"/>
        <a:buChar char="§"/>
        <a:defRPr kumimoji="1">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307" name="Rectangle 19"/>
          <p:cNvSpPr>
            <a:spLocks noChangeArrowheads="1"/>
          </p:cNvSpPr>
          <p:nvPr userDrawn="1"/>
        </p:nvSpPr>
        <p:spPr bwMode="auto">
          <a:xfrm>
            <a:off x="0" y="0"/>
            <a:ext cx="9144000" cy="938213"/>
          </a:xfrm>
          <a:prstGeom prst="rect">
            <a:avLst/>
          </a:prstGeom>
          <a:solidFill>
            <a:srgbClr val="797979">
              <a:alpha val="25000"/>
            </a:srgbClr>
          </a:solidFill>
          <a:ln w="9525">
            <a:noFill/>
            <a:miter lim="800000"/>
            <a:headEnd/>
            <a:tailEnd/>
          </a:ln>
          <a:effectLst/>
        </p:spPr>
        <p:txBody>
          <a:bodyPr anchor="ctr">
            <a:spAutoFit/>
          </a:bodyPr>
          <a:lstStyle/>
          <a:p>
            <a:pPr algn="l" rtl="0" fontAlgn="base">
              <a:spcBef>
                <a:spcPct val="0"/>
              </a:spcBef>
              <a:spcAft>
                <a:spcPct val="0"/>
              </a:spcAft>
            </a:pPr>
            <a:endParaRPr kumimoji="1" lang="ja-JP" altLang="en-US" sz="1600" b="1" kern="1200" dirty="0">
              <a:solidFill>
                <a:srgbClr val="FFFFFF"/>
              </a:solidFill>
              <a:latin typeface="Verdana" pitchFamily="34" charset="0"/>
              <a:ea typeface="ＭＳ Ｐゴシック" pitchFamily="50" charset="-128"/>
              <a:cs typeface="+mn-cs"/>
            </a:endParaRPr>
          </a:p>
        </p:txBody>
      </p:sp>
      <p:sp>
        <p:nvSpPr>
          <p:cNvPr id="12290" name="Rectangle 2"/>
          <p:cNvSpPr>
            <a:spLocks noGrp="1" noChangeArrowheads="1"/>
          </p:cNvSpPr>
          <p:nvPr>
            <p:ph type="title"/>
          </p:nvPr>
        </p:nvSpPr>
        <p:spPr bwMode="auto">
          <a:xfrm>
            <a:off x="468313" y="188913"/>
            <a:ext cx="8229600" cy="6302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ja-JP" altLang="en-US" smtClean="0"/>
              <a:t>マスタ タイトルの書式設定</a:t>
            </a:r>
          </a:p>
        </p:txBody>
      </p:sp>
      <p:pic>
        <p:nvPicPr>
          <p:cNvPr id="12302" name="Picture 14" descr="langrid_stamp"/>
          <p:cNvPicPr>
            <a:picLocks noChangeAspect="1" noChangeArrowheads="1"/>
          </p:cNvPicPr>
          <p:nvPr userDrawn="1"/>
        </p:nvPicPr>
        <p:blipFill>
          <a:blip r:embed="rId13" cstate="print"/>
          <a:srcRect/>
          <a:stretch>
            <a:fillRect/>
          </a:stretch>
        </p:blipFill>
        <p:spPr bwMode="auto">
          <a:xfrm rot="861315">
            <a:off x="8120063" y="227013"/>
            <a:ext cx="609600" cy="609600"/>
          </a:xfrm>
          <a:prstGeom prst="rect">
            <a:avLst/>
          </a:prstGeom>
          <a:noFill/>
        </p:spPr>
      </p:pic>
      <p:grpSp>
        <p:nvGrpSpPr>
          <p:cNvPr id="2" name="Group 24"/>
          <p:cNvGrpSpPr>
            <a:grpSpLocks/>
          </p:cNvGrpSpPr>
          <p:nvPr userDrawn="1"/>
        </p:nvGrpSpPr>
        <p:grpSpPr bwMode="auto">
          <a:xfrm>
            <a:off x="0" y="0"/>
            <a:ext cx="9144000" cy="125413"/>
            <a:chOff x="142" y="1818"/>
            <a:chExt cx="5424" cy="127"/>
          </a:xfrm>
        </p:grpSpPr>
        <p:sp>
          <p:nvSpPr>
            <p:cNvPr id="12313" name="Rectangle 25"/>
            <p:cNvSpPr>
              <a:spLocks noChangeArrowheads="1"/>
            </p:cNvSpPr>
            <p:nvPr userDrawn="1"/>
          </p:nvSpPr>
          <p:spPr bwMode="auto">
            <a:xfrm>
              <a:off x="3758" y="1818"/>
              <a:ext cx="1808" cy="127"/>
            </a:xfrm>
            <a:prstGeom prst="rect">
              <a:avLst/>
            </a:prstGeom>
            <a:solidFill>
              <a:srgbClr val="7E93FA"/>
            </a:solidFill>
            <a:ln w="9525">
              <a:noFill/>
              <a:miter lim="800000"/>
              <a:headEnd/>
              <a:tailEnd/>
            </a:ln>
            <a:effectLst/>
          </p:spPr>
          <p:txBody>
            <a:bodyPr wrap="none" anchor="ctr"/>
            <a:lstStyle/>
            <a:p>
              <a:pPr algn="l" rtl="0" fontAlgn="base">
                <a:spcBef>
                  <a:spcPct val="0"/>
                </a:spcBef>
                <a:spcAft>
                  <a:spcPct val="0"/>
                </a:spcAft>
              </a:pPr>
              <a:endParaRPr kumimoji="1" lang="ja-JP" altLang="en-US" sz="1600" b="1" kern="1200" dirty="0">
                <a:solidFill>
                  <a:srgbClr val="FFFFFF"/>
                </a:solidFill>
                <a:latin typeface="Verdana" pitchFamily="34" charset="0"/>
                <a:ea typeface="ＭＳ Ｐゴシック" pitchFamily="50" charset="-128"/>
                <a:cs typeface="+mn-cs"/>
              </a:endParaRPr>
            </a:p>
          </p:txBody>
        </p:sp>
        <p:sp>
          <p:nvSpPr>
            <p:cNvPr id="12314" name="Rectangle 26"/>
            <p:cNvSpPr>
              <a:spLocks noChangeArrowheads="1"/>
            </p:cNvSpPr>
            <p:nvPr userDrawn="1"/>
          </p:nvSpPr>
          <p:spPr bwMode="auto">
            <a:xfrm>
              <a:off x="1950" y="1818"/>
              <a:ext cx="1808" cy="127"/>
            </a:xfrm>
            <a:prstGeom prst="rect">
              <a:avLst/>
            </a:prstGeom>
            <a:solidFill>
              <a:srgbClr val="87C369"/>
            </a:solidFill>
            <a:ln w="9525">
              <a:noFill/>
              <a:miter lim="800000"/>
              <a:headEnd/>
              <a:tailEnd/>
            </a:ln>
            <a:effectLst/>
          </p:spPr>
          <p:txBody>
            <a:bodyPr wrap="none" anchor="ctr"/>
            <a:lstStyle/>
            <a:p>
              <a:pPr algn="l" rtl="0" fontAlgn="base">
                <a:spcBef>
                  <a:spcPct val="0"/>
                </a:spcBef>
                <a:spcAft>
                  <a:spcPct val="0"/>
                </a:spcAft>
              </a:pPr>
              <a:endParaRPr kumimoji="1" lang="ja-JP" altLang="en-US" sz="1600" b="1" kern="1200" dirty="0">
                <a:solidFill>
                  <a:srgbClr val="FFFFFF"/>
                </a:solidFill>
                <a:latin typeface="Verdana" pitchFamily="34" charset="0"/>
                <a:ea typeface="ＭＳ Ｐゴシック" pitchFamily="50" charset="-128"/>
                <a:cs typeface="+mn-cs"/>
              </a:endParaRPr>
            </a:p>
          </p:txBody>
        </p:sp>
        <p:sp>
          <p:nvSpPr>
            <p:cNvPr id="12315" name="Rectangle 27"/>
            <p:cNvSpPr>
              <a:spLocks noChangeArrowheads="1"/>
            </p:cNvSpPr>
            <p:nvPr userDrawn="1"/>
          </p:nvSpPr>
          <p:spPr bwMode="auto">
            <a:xfrm>
              <a:off x="142" y="1818"/>
              <a:ext cx="1808" cy="127"/>
            </a:xfrm>
            <a:prstGeom prst="rect">
              <a:avLst/>
            </a:prstGeom>
            <a:solidFill>
              <a:srgbClr val="FF8181"/>
            </a:solidFill>
            <a:ln w="9525">
              <a:noFill/>
              <a:miter lim="800000"/>
              <a:headEnd/>
              <a:tailEnd/>
            </a:ln>
            <a:effectLst/>
          </p:spPr>
          <p:txBody>
            <a:bodyPr wrap="none" anchor="ctr"/>
            <a:lstStyle/>
            <a:p>
              <a:pPr algn="l" rtl="0" fontAlgn="base">
                <a:spcBef>
                  <a:spcPct val="0"/>
                </a:spcBef>
                <a:spcAft>
                  <a:spcPct val="0"/>
                </a:spcAft>
              </a:pPr>
              <a:endParaRPr kumimoji="1" lang="ja-JP" altLang="en-US" sz="1600" b="1" kern="1200" dirty="0">
                <a:solidFill>
                  <a:srgbClr val="FFFFFF"/>
                </a:solidFill>
                <a:latin typeface="Verdana" pitchFamily="34" charset="0"/>
                <a:ea typeface="ＭＳ Ｐゴシック" pitchFamily="50" charset="-128"/>
                <a:cs typeface="+mn-cs"/>
              </a:endParaRPr>
            </a:p>
          </p:txBody>
        </p:sp>
      </p:grpSp>
    </p:spTree>
  </p:cSld>
  <p:clrMap bg1="lt1" tx1="dk1" bg2="lt2" tx2="dk2" accent1="accent1" accent2="accent2" accent3="accent3" accent4="accent4" accent5="accent5" accent6="accent6" hlink="hlink" folHlink="folHlink"/>
  <p:sldLayoutIdLst>
    <p:sldLayoutId id="2147484246" r:id="rId1"/>
    <p:sldLayoutId id="2147484247" r:id="rId2"/>
    <p:sldLayoutId id="2147484248" r:id="rId3"/>
    <p:sldLayoutId id="2147484249" r:id="rId4"/>
    <p:sldLayoutId id="2147484250" r:id="rId5"/>
    <p:sldLayoutId id="2147484251" r:id="rId6"/>
    <p:sldLayoutId id="2147484252" r:id="rId7"/>
    <p:sldLayoutId id="2147484253" r:id="rId8"/>
    <p:sldLayoutId id="2147484254" r:id="rId9"/>
    <p:sldLayoutId id="2147484255" r:id="rId10"/>
    <p:sldLayoutId id="2147484256" r:id="rId11"/>
  </p:sldLayoutIdLst>
  <p:timing>
    <p:tnLst>
      <p:par>
        <p:cTn id="1" dur="indefinite" restart="never" nodeType="tmRoot"/>
      </p:par>
    </p:tnLst>
  </p:timing>
  <p:hf hdr="0" ftr="0" dt="0"/>
  <p:txStyles>
    <p:titleStyle>
      <a:lvl1pPr algn="l" rtl="0" fontAlgn="base">
        <a:spcBef>
          <a:spcPct val="0"/>
        </a:spcBef>
        <a:spcAft>
          <a:spcPct val="0"/>
        </a:spcAft>
        <a:defRPr kumimoji="1" sz="3600">
          <a:solidFill>
            <a:schemeClr val="tx1"/>
          </a:solidFill>
          <a:latin typeface="+mj-lt"/>
          <a:ea typeface="+mj-ea"/>
          <a:cs typeface="+mj-cs"/>
        </a:defRPr>
      </a:lvl1pPr>
      <a:lvl2pPr algn="l" rtl="0" fontAlgn="base">
        <a:spcBef>
          <a:spcPct val="0"/>
        </a:spcBef>
        <a:spcAft>
          <a:spcPct val="0"/>
        </a:spcAft>
        <a:defRPr kumimoji="1" sz="3600">
          <a:solidFill>
            <a:schemeClr val="tx1"/>
          </a:solidFill>
          <a:latin typeface="Garamond" pitchFamily="18" charset="0"/>
          <a:ea typeface="ＭＳ Ｐゴシック" pitchFamily="50" charset="-128"/>
        </a:defRPr>
      </a:lvl2pPr>
      <a:lvl3pPr algn="l" rtl="0" fontAlgn="base">
        <a:spcBef>
          <a:spcPct val="0"/>
        </a:spcBef>
        <a:spcAft>
          <a:spcPct val="0"/>
        </a:spcAft>
        <a:defRPr kumimoji="1" sz="3600">
          <a:solidFill>
            <a:schemeClr val="tx1"/>
          </a:solidFill>
          <a:latin typeface="Garamond" pitchFamily="18" charset="0"/>
          <a:ea typeface="ＭＳ Ｐゴシック" pitchFamily="50" charset="-128"/>
        </a:defRPr>
      </a:lvl3pPr>
      <a:lvl4pPr algn="l" rtl="0" fontAlgn="base">
        <a:spcBef>
          <a:spcPct val="0"/>
        </a:spcBef>
        <a:spcAft>
          <a:spcPct val="0"/>
        </a:spcAft>
        <a:defRPr kumimoji="1" sz="3600">
          <a:solidFill>
            <a:schemeClr val="tx1"/>
          </a:solidFill>
          <a:latin typeface="Garamond" pitchFamily="18" charset="0"/>
          <a:ea typeface="ＭＳ Ｐゴシック" pitchFamily="50" charset="-128"/>
        </a:defRPr>
      </a:lvl4pPr>
      <a:lvl5pPr algn="l" rtl="0" fontAlgn="base">
        <a:spcBef>
          <a:spcPct val="0"/>
        </a:spcBef>
        <a:spcAft>
          <a:spcPct val="0"/>
        </a:spcAft>
        <a:defRPr kumimoji="1" sz="3600">
          <a:solidFill>
            <a:schemeClr val="tx1"/>
          </a:solidFill>
          <a:latin typeface="Garamond" pitchFamily="18" charset="0"/>
          <a:ea typeface="ＭＳ Ｐゴシック" pitchFamily="50" charset="-128"/>
        </a:defRPr>
      </a:lvl5pPr>
      <a:lvl6pPr marL="457200" algn="l" rtl="0" fontAlgn="base">
        <a:spcBef>
          <a:spcPct val="0"/>
        </a:spcBef>
        <a:spcAft>
          <a:spcPct val="0"/>
        </a:spcAft>
        <a:defRPr kumimoji="1" sz="3600">
          <a:solidFill>
            <a:schemeClr val="tx1"/>
          </a:solidFill>
          <a:latin typeface="Garamond" pitchFamily="18" charset="0"/>
          <a:ea typeface="ＭＳ Ｐゴシック" pitchFamily="50" charset="-128"/>
        </a:defRPr>
      </a:lvl6pPr>
      <a:lvl7pPr marL="914400" algn="l" rtl="0" fontAlgn="base">
        <a:spcBef>
          <a:spcPct val="0"/>
        </a:spcBef>
        <a:spcAft>
          <a:spcPct val="0"/>
        </a:spcAft>
        <a:defRPr kumimoji="1" sz="3600">
          <a:solidFill>
            <a:schemeClr val="tx1"/>
          </a:solidFill>
          <a:latin typeface="Garamond" pitchFamily="18" charset="0"/>
          <a:ea typeface="ＭＳ Ｐゴシック" pitchFamily="50" charset="-128"/>
        </a:defRPr>
      </a:lvl7pPr>
      <a:lvl8pPr marL="1371600" algn="l" rtl="0" fontAlgn="base">
        <a:spcBef>
          <a:spcPct val="0"/>
        </a:spcBef>
        <a:spcAft>
          <a:spcPct val="0"/>
        </a:spcAft>
        <a:defRPr kumimoji="1" sz="3600">
          <a:solidFill>
            <a:schemeClr val="tx1"/>
          </a:solidFill>
          <a:latin typeface="Garamond" pitchFamily="18" charset="0"/>
          <a:ea typeface="ＭＳ Ｐゴシック" pitchFamily="50" charset="-128"/>
        </a:defRPr>
      </a:lvl8pPr>
      <a:lvl9pPr marL="1828800" algn="l" rtl="0" fontAlgn="base">
        <a:spcBef>
          <a:spcPct val="0"/>
        </a:spcBef>
        <a:spcAft>
          <a:spcPct val="0"/>
        </a:spcAft>
        <a:defRPr kumimoji="1" sz="3600">
          <a:solidFill>
            <a:schemeClr val="tx1"/>
          </a:solidFill>
          <a:latin typeface="Garamond" pitchFamily="18" charset="0"/>
          <a:ea typeface="ＭＳ Ｐゴシック" pitchFamily="50" charset="-128"/>
        </a:defRPr>
      </a:lvl9pPr>
    </p:titleStyle>
    <p:bodyStyle>
      <a:lvl1pPr marL="342900" indent="-342900" algn="l" rtl="0" fontAlgn="base">
        <a:spcBef>
          <a:spcPct val="20000"/>
        </a:spcBef>
        <a:spcAft>
          <a:spcPct val="0"/>
        </a:spcAft>
        <a:buClr>
          <a:schemeClr val="bg2"/>
        </a:buClr>
        <a:buSzPct val="75000"/>
        <a:buFont typeface="Wingdings" pitchFamily="2" charset="2"/>
        <a:buChar char="p"/>
        <a:defRPr kumimoji="1" sz="2800">
          <a:solidFill>
            <a:schemeClr val="tx1"/>
          </a:solidFill>
          <a:latin typeface="+mn-lt"/>
          <a:ea typeface="+mn-ea"/>
          <a:cs typeface="+mn-cs"/>
        </a:defRPr>
      </a:lvl1pPr>
      <a:lvl2pPr marL="742950" indent="-285750" algn="l" rtl="0" fontAlgn="base">
        <a:spcBef>
          <a:spcPct val="20000"/>
        </a:spcBef>
        <a:spcAft>
          <a:spcPct val="0"/>
        </a:spcAft>
        <a:buClr>
          <a:schemeClr val="tx2"/>
        </a:buClr>
        <a:buSzPct val="75000"/>
        <a:buFont typeface="Wingdings" pitchFamily="2" charset="2"/>
        <a:buChar char="n"/>
        <a:defRPr kumimoji="1" sz="2400">
          <a:solidFill>
            <a:schemeClr val="tx1"/>
          </a:solidFill>
          <a:latin typeface="+mn-lt"/>
          <a:ea typeface="+mn-ea"/>
        </a:defRPr>
      </a:lvl2pPr>
      <a:lvl3pPr marL="1143000" indent="-228600" algn="l" rtl="0" fontAlgn="base">
        <a:spcBef>
          <a:spcPct val="20000"/>
        </a:spcBef>
        <a:spcAft>
          <a:spcPct val="0"/>
        </a:spcAft>
        <a:buClr>
          <a:schemeClr val="accent1"/>
        </a:buClr>
        <a:buSzPct val="65000"/>
        <a:buFont typeface="Wingdings" pitchFamily="2" charset="2"/>
        <a:buChar char="p"/>
        <a:defRPr kumimoji="1" sz="2000">
          <a:solidFill>
            <a:schemeClr val="tx1"/>
          </a:solidFill>
          <a:latin typeface="+mn-lt"/>
          <a:ea typeface="+mn-ea"/>
        </a:defRPr>
      </a:lvl3pPr>
      <a:lvl4pPr marL="1600200" indent="-228600" algn="l" rtl="0" fontAlgn="base">
        <a:spcBef>
          <a:spcPct val="20000"/>
        </a:spcBef>
        <a:spcAft>
          <a:spcPct val="0"/>
        </a:spcAft>
        <a:buClr>
          <a:schemeClr val="bg2"/>
        </a:buClr>
        <a:buFont typeface="Wingdings" pitchFamily="2" charset="2"/>
        <a:buChar char="§"/>
        <a:defRPr kumimoji="1">
          <a:solidFill>
            <a:schemeClr val="tx1"/>
          </a:solidFill>
          <a:latin typeface="+mn-lt"/>
          <a:ea typeface="+mn-ea"/>
        </a:defRPr>
      </a:lvl4pPr>
      <a:lvl5pPr marL="2057400" indent="-228600" algn="l" rtl="0" fontAlgn="base">
        <a:spcBef>
          <a:spcPct val="20000"/>
        </a:spcBef>
        <a:spcAft>
          <a:spcPct val="0"/>
        </a:spcAft>
        <a:buClr>
          <a:schemeClr val="tx2"/>
        </a:buClr>
        <a:buSzPct val="80000"/>
        <a:buFont typeface="Wingdings" pitchFamily="2" charset="2"/>
        <a:buChar char="§"/>
        <a:defRPr kumimoji="1">
          <a:solidFill>
            <a:schemeClr val="tx1"/>
          </a:solidFill>
          <a:latin typeface="+mn-lt"/>
          <a:ea typeface="+mn-ea"/>
        </a:defRPr>
      </a:lvl5pPr>
      <a:lvl6pPr marL="2514600" indent="-228600" algn="l" rtl="0" fontAlgn="base">
        <a:spcBef>
          <a:spcPct val="20000"/>
        </a:spcBef>
        <a:spcAft>
          <a:spcPct val="0"/>
        </a:spcAft>
        <a:buClr>
          <a:schemeClr val="tx2"/>
        </a:buClr>
        <a:buSzPct val="80000"/>
        <a:buFont typeface="Wingdings" pitchFamily="2" charset="2"/>
        <a:buChar char="§"/>
        <a:defRPr kumimoji="1">
          <a:solidFill>
            <a:schemeClr val="tx1"/>
          </a:solidFill>
          <a:latin typeface="+mn-lt"/>
          <a:ea typeface="+mn-ea"/>
        </a:defRPr>
      </a:lvl6pPr>
      <a:lvl7pPr marL="2971800" indent="-228600" algn="l" rtl="0" fontAlgn="base">
        <a:spcBef>
          <a:spcPct val="20000"/>
        </a:spcBef>
        <a:spcAft>
          <a:spcPct val="0"/>
        </a:spcAft>
        <a:buClr>
          <a:schemeClr val="tx2"/>
        </a:buClr>
        <a:buSzPct val="80000"/>
        <a:buFont typeface="Wingdings" pitchFamily="2" charset="2"/>
        <a:buChar char="§"/>
        <a:defRPr kumimoji="1">
          <a:solidFill>
            <a:schemeClr val="tx1"/>
          </a:solidFill>
          <a:latin typeface="+mn-lt"/>
          <a:ea typeface="+mn-ea"/>
        </a:defRPr>
      </a:lvl7pPr>
      <a:lvl8pPr marL="3429000" indent="-228600" algn="l" rtl="0" fontAlgn="base">
        <a:spcBef>
          <a:spcPct val="20000"/>
        </a:spcBef>
        <a:spcAft>
          <a:spcPct val="0"/>
        </a:spcAft>
        <a:buClr>
          <a:schemeClr val="tx2"/>
        </a:buClr>
        <a:buSzPct val="80000"/>
        <a:buFont typeface="Wingdings" pitchFamily="2" charset="2"/>
        <a:buChar char="§"/>
        <a:defRPr kumimoji="1">
          <a:solidFill>
            <a:schemeClr val="tx1"/>
          </a:solidFill>
          <a:latin typeface="+mn-lt"/>
          <a:ea typeface="+mn-ea"/>
        </a:defRPr>
      </a:lvl8pPr>
      <a:lvl9pPr marL="3886200" indent="-228600" algn="l" rtl="0" fontAlgn="base">
        <a:spcBef>
          <a:spcPct val="20000"/>
        </a:spcBef>
        <a:spcAft>
          <a:spcPct val="0"/>
        </a:spcAft>
        <a:buClr>
          <a:schemeClr val="tx2"/>
        </a:buClr>
        <a:buSzPct val="80000"/>
        <a:buFont typeface="Wingdings" pitchFamily="2" charset="2"/>
        <a:buChar char="§"/>
        <a:defRPr kumimoji="1">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307" name="Rectangle 19"/>
          <p:cNvSpPr>
            <a:spLocks noChangeArrowheads="1"/>
          </p:cNvSpPr>
          <p:nvPr userDrawn="1"/>
        </p:nvSpPr>
        <p:spPr bwMode="auto">
          <a:xfrm>
            <a:off x="0" y="0"/>
            <a:ext cx="9144000" cy="938213"/>
          </a:xfrm>
          <a:prstGeom prst="rect">
            <a:avLst/>
          </a:prstGeom>
          <a:solidFill>
            <a:srgbClr val="797979">
              <a:alpha val="25000"/>
            </a:srgbClr>
          </a:solidFill>
          <a:ln w="9525">
            <a:noFill/>
            <a:miter lim="800000"/>
            <a:headEnd/>
            <a:tailEnd/>
          </a:ln>
          <a:effectLst/>
        </p:spPr>
        <p:txBody>
          <a:bodyPr anchor="ctr">
            <a:spAutoFit/>
          </a:bodyPr>
          <a:lstStyle/>
          <a:p>
            <a:pPr algn="l" rtl="0" fontAlgn="base">
              <a:spcBef>
                <a:spcPct val="0"/>
              </a:spcBef>
              <a:spcAft>
                <a:spcPct val="0"/>
              </a:spcAft>
              <a:defRPr/>
            </a:pPr>
            <a:endParaRPr kumimoji="1" lang="ja-JP" altLang="en-US" sz="1600" b="1" kern="1200" dirty="0">
              <a:solidFill>
                <a:srgbClr val="FFFFFF"/>
              </a:solidFill>
              <a:latin typeface="Verdana" pitchFamily="34" charset="0"/>
              <a:ea typeface="ＭＳ Ｐゴシック" charset="-128"/>
              <a:cs typeface="+mn-cs"/>
            </a:endParaRPr>
          </a:p>
        </p:txBody>
      </p:sp>
      <p:sp>
        <p:nvSpPr>
          <p:cNvPr id="1027" name="Rectangle 2"/>
          <p:cNvSpPr>
            <a:spLocks noGrp="1" noChangeArrowheads="1"/>
          </p:cNvSpPr>
          <p:nvPr>
            <p:ph type="title"/>
          </p:nvPr>
        </p:nvSpPr>
        <p:spPr bwMode="auto">
          <a:xfrm>
            <a:off x="468313" y="188913"/>
            <a:ext cx="8229600" cy="63023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ja-JP" altLang="en-US" smtClean="0"/>
              <a:t>マスタ タイトルの書式設定</a:t>
            </a:r>
          </a:p>
        </p:txBody>
      </p:sp>
      <p:pic>
        <p:nvPicPr>
          <p:cNvPr id="1028" name="Picture 14" descr="langrid_stamp"/>
          <p:cNvPicPr>
            <a:picLocks noChangeAspect="1" noChangeArrowheads="1"/>
          </p:cNvPicPr>
          <p:nvPr userDrawn="1"/>
        </p:nvPicPr>
        <p:blipFill>
          <a:blip r:embed="rId13" cstate="print"/>
          <a:srcRect/>
          <a:stretch>
            <a:fillRect/>
          </a:stretch>
        </p:blipFill>
        <p:spPr bwMode="auto">
          <a:xfrm rot="861315">
            <a:off x="8120063" y="227013"/>
            <a:ext cx="609600" cy="609600"/>
          </a:xfrm>
          <a:prstGeom prst="rect">
            <a:avLst/>
          </a:prstGeom>
          <a:noFill/>
          <a:ln w="9525">
            <a:noFill/>
            <a:miter lim="800000"/>
            <a:headEnd/>
            <a:tailEnd/>
          </a:ln>
        </p:spPr>
      </p:pic>
      <p:grpSp>
        <p:nvGrpSpPr>
          <p:cNvPr id="2" name="Group 24"/>
          <p:cNvGrpSpPr>
            <a:grpSpLocks/>
          </p:cNvGrpSpPr>
          <p:nvPr userDrawn="1"/>
        </p:nvGrpSpPr>
        <p:grpSpPr bwMode="auto">
          <a:xfrm>
            <a:off x="0" y="0"/>
            <a:ext cx="9144000" cy="125413"/>
            <a:chOff x="142" y="1818"/>
            <a:chExt cx="5424" cy="127"/>
          </a:xfrm>
        </p:grpSpPr>
        <p:sp>
          <p:nvSpPr>
            <p:cNvPr id="12313" name="Rectangle 25"/>
            <p:cNvSpPr>
              <a:spLocks noChangeArrowheads="1"/>
            </p:cNvSpPr>
            <p:nvPr userDrawn="1"/>
          </p:nvSpPr>
          <p:spPr bwMode="auto">
            <a:xfrm>
              <a:off x="3758" y="1818"/>
              <a:ext cx="1808" cy="127"/>
            </a:xfrm>
            <a:prstGeom prst="rect">
              <a:avLst/>
            </a:prstGeom>
            <a:solidFill>
              <a:srgbClr val="7E93FA"/>
            </a:solidFill>
            <a:ln w="9525">
              <a:noFill/>
              <a:miter lim="800000"/>
              <a:headEnd/>
              <a:tailEnd/>
            </a:ln>
            <a:effectLst/>
          </p:spPr>
          <p:txBody>
            <a:bodyPr wrap="none" anchor="ctr"/>
            <a:lstStyle/>
            <a:p>
              <a:pPr algn="l" rtl="0" fontAlgn="base">
                <a:spcBef>
                  <a:spcPct val="0"/>
                </a:spcBef>
                <a:spcAft>
                  <a:spcPct val="0"/>
                </a:spcAft>
                <a:defRPr/>
              </a:pPr>
              <a:endParaRPr kumimoji="1" lang="ja-JP" altLang="en-US" sz="1600" b="1" kern="1200" dirty="0">
                <a:solidFill>
                  <a:srgbClr val="FFFFFF"/>
                </a:solidFill>
                <a:latin typeface="Verdana" pitchFamily="34" charset="0"/>
                <a:ea typeface="ＭＳ Ｐゴシック" charset="-128"/>
                <a:cs typeface="+mn-cs"/>
              </a:endParaRPr>
            </a:p>
          </p:txBody>
        </p:sp>
        <p:sp>
          <p:nvSpPr>
            <p:cNvPr id="12314" name="Rectangle 26"/>
            <p:cNvSpPr>
              <a:spLocks noChangeArrowheads="1"/>
            </p:cNvSpPr>
            <p:nvPr userDrawn="1"/>
          </p:nvSpPr>
          <p:spPr bwMode="auto">
            <a:xfrm>
              <a:off x="1950" y="1818"/>
              <a:ext cx="1808" cy="127"/>
            </a:xfrm>
            <a:prstGeom prst="rect">
              <a:avLst/>
            </a:prstGeom>
            <a:solidFill>
              <a:srgbClr val="87C369"/>
            </a:solidFill>
            <a:ln w="9525">
              <a:noFill/>
              <a:miter lim="800000"/>
              <a:headEnd/>
              <a:tailEnd/>
            </a:ln>
            <a:effectLst/>
          </p:spPr>
          <p:txBody>
            <a:bodyPr wrap="none" anchor="ctr"/>
            <a:lstStyle/>
            <a:p>
              <a:pPr algn="l" rtl="0" fontAlgn="base">
                <a:spcBef>
                  <a:spcPct val="0"/>
                </a:spcBef>
                <a:spcAft>
                  <a:spcPct val="0"/>
                </a:spcAft>
                <a:defRPr/>
              </a:pPr>
              <a:endParaRPr kumimoji="1" lang="ja-JP" altLang="en-US" sz="1600" b="1" kern="1200" dirty="0">
                <a:solidFill>
                  <a:srgbClr val="FFFFFF"/>
                </a:solidFill>
                <a:latin typeface="Verdana" pitchFamily="34" charset="0"/>
                <a:ea typeface="ＭＳ Ｐゴシック" charset="-128"/>
                <a:cs typeface="+mn-cs"/>
              </a:endParaRPr>
            </a:p>
          </p:txBody>
        </p:sp>
        <p:sp>
          <p:nvSpPr>
            <p:cNvPr id="12315" name="Rectangle 27"/>
            <p:cNvSpPr>
              <a:spLocks noChangeArrowheads="1"/>
            </p:cNvSpPr>
            <p:nvPr userDrawn="1"/>
          </p:nvSpPr>
          <p:spPr bwMode="auto">
            <a:xfrm>
              <a:off x="142" y="1818"/>
              <a:ext cx="1808" cy="127"/>
            </a:xfrm>
            <a:prstGeom prst="rect">
              <a:avLst/>
            </a:prstGeom>
            <a:solidFill>
              <a:srgbClr val="FF8181"/>
            </a:solidFill>
            <a:ln w="9525">
              <a:noFill/>
              <a:miter lim="800000"/>
              <a:headEnd/>
              <a:tailEnd/>
            </a:ln>
            <a:effectLst/>
          </p:spPr>
          <p:txBody>
            <a:bodyPr wrap="none" anchor="ctr"/>
            <a:lstStyle/>
            <a:p>
              <a:pPr algn="l" rtl="0" fontAlgn="base">
                <a:spcBef>
                  <a:spcPct val="0"/>
                </a:spcBef>
                <a:spcAft>
                  <a:spcPct val="0"/>
                </a:spcAft>
                <a:defRPr/>
              </a:pPr>
              <a:endParaRPr kumimoji="1" lang="ja-JP" altLang="en-US" sz="1600" b="1" kern="1200" dirty="0">
                <a:solidFill>
                  <a:srgbClr val="FFFFFF"/>
                </a:solidFill>
                <a:latin typeface="Verdana" pitchFamily="34" charset="0"/>
                <a:ea typeface="ＭＳ Ｐゴシック" charset="-128"/>
                <a:cs typeface="+mn-cs"/>
              </a:endParaRPr>
            </a:p>
          </p:txBody>
        </p:sp>
      </p:grpSp>
    </p:spTree>
  </p:cSld>
  <p:clrMap bg1="lt1" tx1="dk1" bg2="lt2" tx2="dk2" accent1="accent1" accent2="accent2" accent3="accent3" accent4="accent4" accent5="accent5" accent6="accent6" hlink="hlink" folHlink="folHlink"/>
  <p:sldLayoutIdLst>
    <p:sldLayoutId id="2147484403" r:id="rId1"/>
    <p:sldLayoutId id="2147484404" r:id="rId2"/>
    <p:sldLayoutId id="2147484405" r:id="rId3"/>
    <p:sldLayoutId id="2147484406" r:id="rId4"/>
    <p:sldLayoutId id="2147484407" r:id="rId5"/>
    <p:sldLayoutId id="2147484408" r:id="rId6"/>
    <p:sldLayoutId id="2147484409" r:id="rId7"/>
    <p:sldLayoutId id="2147484410" r:id="rId8"/>
    <p:sldLayoutId id="2147484411" r:id="rId9"/>
    <p:sldLayoutId id="2147484412" r:id="rId10"/>
    <p:sldLayoutId id="2147484413" r:id="rId11"/>
  </p:sldLayoutIdLst>
  <p:timing>
    <p:tnLst>
      <p:par>
        <p:cTn id="1" dur="indefinite" restart="never" nodeType="tmRoot"/>
      </p:par>
    </p:tnLst>
  </p:timing>
  <p:hf hdr="0" ftr="0" dt="0"/>
  <p:txStyles>
    <p:titleStyle>
      <a:lvl1pPr algn="l" rtl="0" eaLnBrk="0" fontAlgn="base" hangingPunct="0">
        <a:spcBef>
          <a:spcPct val="0"/>
        </a:spcBef>
        <a:spcAft>
          <a:spcPct val="0"/>
        </a:spcAft>
        <a:defRPr kumimoji="1" sz="3600">
          <a:solidFill>
            <a:schemeClr val="tx1"/>
          </a:solidFill>
          <a:latin typeface="+mj-lt"/>
          <a:ea typeface="+mj-ea"/>
          <a:cs typeface="+mj-cs"/>
        </a:defRPr>
      </a:lvl1pPr>
      <a:lvl2pPr algn="l" rtl="0" eaLnBrk="0" fontAlgn="base" hangingPunct="0">
        <a:spcBef>
          <a:spcPct val="0"/>
        </a:spcBef>
        <a:spcAft>
          <a:spcPct val="0"/>
        </a:spcAft>
        <a:defRPr kumimoji="1" sz="3600">
          <a:solidFill>
            <a:schemeClr val="tx1"/>
          </a:solidFill>
          <a:latin typeface="Garamond" pitchFamily="18" charset="0"/>
          <a:ea typeface="ＭＳ Ｐゴシック" charset="-128"/>
        </a:defRPr>
      </a:lvl2pPr>
      <a:lvl3pPr algn="l" rtl="0" eaLnBrk="0" fontAlgn="base" hangingPunct="0">
        <a:spcBef>
          <a:spcPct val="0"/>
        </a:spcBef>
        <a:spcAft>
          <a:spcPct val="0"/>
        </a:spcAft>
        <a:defRPr kumimoji="1" sz="3600">
          <a:solidFill>
            <a:schemeClr val="tx1"/>
          </a:solidFill>
          <a:latin typeface="Garamond" pitchFamily="18" charset="0"/>
          <a:ea typeface="ＭＳ Ｐゴシック" charset="-128"/>
        </a:defRPr>
      </a:lvl3pPr>
      <a:lvl4pPr algn="l" rtl="0" eaLnBrk="0" fontAlgn="base" hangingPunct="0">
        <a:spcBef>
          <a:spcPct val="0"/>
        </a:spcBef>
        <a:spcAft>
          <a:spcPct val="0"/>
        </a:spcAft>
        <a:defRPr kumimoji="1" sz="3600">
          <a:solidFill>
            <a:schemeClr val="tx1"/>
          </a:solidFill>
          <a:latin typeface="Garamond" pitchFamily="18" charset="0"/>
          <a:ea typeface="ＭＳ Ｐゴシック" charset="-128"/>
        </a:defRPr>
      </a:lvl4pPr>
      <a:lvl5pPr algn="l" rtl="0" eaLnBrk="0" fontAlgn="base" hangingPunct="0">
        <a:spcBef>
          <a:spcPct val="0"/>
        </a:spcBef>
        <a:spcAft>
          <a:spcPct val="0"/>
        </a:spcAft>
        <a:defRPr kumimoji="1" sz="3600">
          <a:solidFill>
            <a:schemeClr val="tx1"/>
          </a:solidFill>
          <a:latin typeface="Garamond" pitchFamily="18" charset="0"/>
          <a:ea typeface="ＭＳ Ｐゴシック" charset="-128"/>
        </a:defRPr>
      </a:lvl5pPr>
      <a:lvl6pPr marL="457200" algn="l" rtl="0" fontAlgn="base">
        <a:spcBef>
          <a:spcPct val="0"/>
        </a:spcBef>
        <a:spcAft>
          <a:spcPct val="0"/>
        </a:spcAft>
        <a:defRPr kumimoji="1" sz="3600">
          <a:solidFill>
            <a:schemeClr val="tx1"/>
          </a:solidFill>
          <a:latin typeface="Garamond" pitchFamily="18" charset="0"/>
          <a:ea typeface="ＭＳ Ｐゴシック" charset="-128"/>
        </a:defRPr>
      </a:lvl6pPr>
      <a:lvl7pPr marL="914400" algn="l" rtl="0" fontAlgn="base">
        <a:spcBef>
          <a:spcPct val="0"/>
        </a:spcBef>
        <a:spcAft>
          <a:spcPct val="0"/>
        </a:spcAft>
        <a:defRPr kumimoji="1" sz="3600">
          <a:solidFill>
            <a:schemeClr val="tx1"/>
          </a:solidFill>
          <a:latin typeface="Garamond" pitchFamily="18" charset="0"/>
          <a:ea typeface="ＭＳ Ｐゴシック" charset="-128"/>
        </a:defRPr>
      </a:lvl7pPr>
      <a:lvl8pPr marL="1371600" algn="l" rtl="0" fontAlgn="base">
        <a:spcBef>
          <a:spcPct val="0"/>
        </a:spcBef>
        <a:spcAft>
          <a:spcPct val="0"/>
        </a:spcAft>
        <a:defRPr kumimoji="1" sz="3600">
          <a:solidFill>
            <a:schemeClr val="tx1"/>
          </a:solidFill>
          <a:latin typeface="Garamond" pitchFamily="18" charset="0"/>
          <a:ea typeface="ＭＳ Ｐゴシック" charset="-128"/>
        </a:defRPr>
      </a:lvl8pPr>
      <a:lvl9pPr marL="1828800" algn="l" rtl="0" fontAlgn="base">
        <a:spcBef>
          <a:spcPct val="0"/>
        </a:spcBef>
        <a:spcAft>
          <a:spcPct val="0"/>
        </a:spcAft>
        <a:defRPr kumimoji="1" sz="3600">
          <a:solidFill>
            <a:schemeClr val="tx1"/>
          </a:solidFill>
          <a:latin typeface="Garamond" pitchFamily="18" charset="0"/>
          <a:ea typeface="ＭＳ Ｐゴシック" charset="-128"/>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p"/>
        <a:defRPr kumimoji="1"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Wingdings" pitchFamily="2" charset="2"/>
        <a:buChar char="n"/>
        <a:defRPr kumimoji="1" sz="2400">
          <a:solidFill>
            <a:schemeClr val="tx1"/>
          </a:solidFill>
          <a:latin typeface="+mn-lt"/>
          <a:ea typeface="+mn-ea"/>
        </a:defRPr>
      </a:lvl2pPr>
      <a:lvl3pPr marL="1143000" indent="-228600" algn="l" rtl="0" eaLnBrk="0" fontAlgn="base" hangingPunct="0">
        <a:spcBef>
          <a:spcPct val="20000"/>
        </a:spcBef>
        <a:spcAft>
          <a:spcPct val="0"/>
        </a:spcAft>
        <a:buClr>
          <a:schemeClr val="accent1"/>
        </a:buClr>
        <a:buSzPct val="65000"/>
        <a:buFont typeface="Wingdings" pitchFamily="2" charset="2"/>
        <a:buChar char="p"/>
        <a:defRPr kumimoji="1" sz="2000">
          <a:solidFill>
            <a:schemeClr val="tx1"/>
          </a:solidFill>
          <a:latin typeface="+mn-lt"/>
          <a:ea typeface="+mn-ea"/>
        </a:defRPr>
      </a:lvl3pPr>
      <a:lvl4pPr marL="1600200" indent="-228600" algn="l" rtl="0" eaLnBrk="0" fontAlgn="base" hangingPunct="0">
        <a:spcBef>
          <a:spcPct val="20000"/>
        </a:spcBef>
        <a:spcAft>
          <a:spcPct val="0"/>
        </a:spcAft>
        <a:buClr>
          <a:schemeClr val="bg2"/>
        </a:buClr>
        <a:buFont typeface="Wingdings" pitchFamily="2" charset="2"/>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80000"/>
        <a:buFont typeface="Wingdings" pitchFamily="2" charset="2"/>
        <a:buChar char="§"/>
        <a:defRPr kumimoji="1" sz="2000">
          <a:solidFill>
            <a:schemeClr val="tx1"/>
          </a:solidFill>
          <a:latin typeface="+mn-lt"/>
          <a:ea typeface="+mn-ea"/>
        </a:defRPr>
      </a:lvl5pPr>
      <a:lvl6pPr marL="2514600" indent="-228600" algn="l" rtl="0" fontAlgn="base">
        <a:spcBef>
          <a:spcPct val="20000"/>
        </a:spcBef>
        <a:spcAft>
          <a:spcPct val="0"/>
        </a:spcAft>
        <a:buClr>
          <a:schemeClr val="tx2"/>
        </a:buClr>
        <a:buSzPct val="80000"/>
        <a:buFont typeface="Wingdings" pitchFamily="2" charset="2"/>
        <a:buChar char="§"/>
        <a:defRPr kumimoji="1">
          <a:solidFill>
            <a:schemeClr val="tx1"/>
          </a:solidFill>
          <a:latin typeface="+mn-lt"/>
          <a:ea typeface="+mn-ea"/>
        </a:defRPr>
      </a:lvl6pPr>
      <a:lvl7pPr marL="2971800" indent="-228600" algn="l" rtl="0" fontAlgn="base">
        <a:spcBef>
          <a:spcPct val="20000"/>
        </a:spcBef>
        <a:spcAft>
          <a:spcPct val="0"/>
        </a:spcAft>
        <a:buClr>
          <a:schemeClr val="tx2"/>
        </a:buClr>
        <a:buSzPct val="80000"/>
        <a:buFont typeface="Wingdings" pitchFamily="2" charset="2"/>
        <a:buChar char="§"/>
        <a:defRPr kumimoji="1">
          <a:solidFill>
            <a:schemeClr val="tx1"/>
          </a:solidFill>
          <a:latin typeface="+mn-lt"/>
          <a:ea typeface="+mn-ea"/>
        </a:defRPr>
      </a:lvl7pPr>
      <a:lvl8pPr marL="3429000" indent="-228600" algn="l" rtl="0" fontAlgn="base">
        <a:spcBef>
          <a:spcPct val="20000"/>
        </a:spcBef>
        <a:spcAft>
          <a:spcPct val="0"/>
        </a:spcAft>
        <a:buClr>
          <a:schemeClr val="tx2"/>
        </a:buClr>
        <a:buSzPct val="80000"/>
        <a:buFont typeface="Wingdings" pitchFamily="2" charset="2"/>
        <a:buChar char="§"/>
        <a:defRPr kumimoji="1">
          <a:solidFill>
            <a:schemeClr val="tx1"/>
          </a:solidFill>
          <a:latin typeface="+mn-lt"/>
          <a:ea typeface="+mn-ea"/>
        </a:defRPr>
      </a:lvl8pPr>
      <a:lvl9pPr marL="3886200" indent="-228600" algn="l" rtl="0" fontAlgn="base">
        <a:spcBef>
          <a:spcPct val="20000"/>
        </a:spcBef>
        <a:spcAft>
          <a:spcPct val="0"/>
        </a:spcAft>
        <a:buClr>
          <a:schemeClr val="tx2"/>
        </a:buClr>
        <a:buSzPct val="80000"/>
        <a:buFont typeface="Wingdings" pitchFamily="2" charset="2"/>
        <a:buChar char="§"/>
        <a:defRPr kumimoji="1">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ja-JP" altLang="en-US" smtClean="0"/>
              <a:t>マスタ タイトルの書式設定</a:t>
            </a:r>
          </a:p>
        </p:txBody>
      </p:sp>
      <p:sp>
        <p:nvSpPr>
          <p:cNvPr id="62467"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62469" name="Rectangle 5"/>
          <p:cNvSpPr>
            <a:spLocks noGrp="1" noChangeArrowheads="1"/>
          </p:cNvSpPr>
          <p:nvPr>
            <p:ph type="ftr" sz="quarter" idx="3"/>
          </p:nvPr>
        </p:nvSpPr>
        <p:spPr bwMode="auto">
          <a:xfrm>
            <a:off x="3059113" y="6237288"/>
            <a:ext cx="3176587" cy="431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200">
                <a:solidFill>
                  <a:schemeClr val="hlink"/>
                </a:solidFill>
                <a:latin typeface="Garamond" pitchFamily="18" charset="0"/>
              </a:defRPr>
            </a:lvl1pPr>
          </a:lstStyle>
          <a:p>
            <a:pPr rtl="0" fontAlgn="base">
              <a:spcBef>
                <a:spcPct val="0"/>
              </a:spcBef>
              <a:spcAft>
                <a:spcPct val="0"/>
              </a:spcAft>
            </a:pPr>
            <a:endParaRPr lang="en-US" altLang="ja-JP" kern="1200">
              <a:solidFill>
                <a:srgbClr val="4C6D80"/>
              </a:solidFill>
              <a:ea typeface="ＭＳ Ｐゴシック" charset="-128"/>
              <a:cs typeface="+mn-cs"/>
            </a:endParaRPr>
          </a:p>
        </p:txBody>
      </p:sp>
      <p:sp>
        <p:nvSpPr>
          <p:cNvPr id="62470"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200">
                <a:latin typeface="Garamond" pitchFamily="18" charset="0"/>
              </a:defRPr>
            </a:lvl1pPr>
          </a:lstStyle>
          <a:p>
            <a:pPr rtl="0" fontAlgn="base">
              <a:spcBef>
                <a:spcPct val="0"/>
              </a:spcBef>
              <a:spcAft>
                <a:spcPct val="0"/>
              </a:spcAft>
            </a:pPr>
            <a:fld id="{16FB6E32-74D1-4B9D-BCB2-59D3DAEF8DD8}" type="slidenum">
              <a:rPr lang="en-US" altLang="ja-JP" kern="1200">
                <a:solidFill>
                  <a:srgbClr val="000000"/>
                </a:solidFill>
                <a:ea typeface="ＭＳ Ｐゴシック" charset="-128"/>
                <a:cs typeface="+mn-cs"/>
              </a:rPr>
              <a:pPr rtl="0" fontAlgn="base">
                <a:spcBef>
                  <a:spcPct val="0"/>
                </a:spcBef>
                <a:spcAft>
                  <a:spcPct val="0"/>
                </a:spcAft>
              </a:pPr>
              <a:t>‹#›</a:t>
            </a:fld>
            <a:endParaRPr lang="en-US" altLang="ja-JP" kern="1200">
              <a:solidFill>
                <a:srgbClr val="000000"/>
              </a:solidFill>
              <a:ea typeface="ＭＳ Ｐゴシック" charset="-128"/>
              <a:cs typeface="+mn-cs"/>
            </a:endParaRPr>
          </a:p>
        </p:txBody>
      </p:sp>
      <p:sp>
        <p:nvSpPr>
          <p:cNvPr id="62471" name="Freeform 7"/>
          <p:cNvSpPr>
            <a:spLocks noChangeArrowheads="1"/>
          </p:cNvSpPr>
          <p:nvPr/>
        </p:nvSpPr>
        <p:spPr bwMode="auto">
          <a:xfrm>
            <a:off x="381000" y="228600"/>
            <a:ext cx="8229600" cy="6096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p:spPr>
        <p:txBody>
          <a:bodyPr/>
          <a:lstStyle/>
          <a:p>
            <a:pPr algn="l" rtl="0" fontAlgn="base">
              <a:spcBef>
                <a:spcPct val="0"/>
              </a:spcBef>
              <a:spcAft>
                <a:spcPct val="0"/>
              </a:spcAft>
            </a:pPr>
            <a:endParaRPr kumimoji="1" lang="ja-JP" altLang="en-US" kern="1200">
              <a:solidFill>
                <a:srgbClr val="000000"/>
              </a:solidFill>
              <a:latin typeface="Arial" charset="0"/>
              <a:ea typeface="ＭＳ Ｐゴシック" charset="-128"/>
              <a:cs typeface="+mn-cs"/>
            </a:endParaRPr>
          </a:p>
        </p:txBody>
      </p:sp>
      <p:sp>
        <p:nvSpPr>
          <p:cNvPr id="62472" name="Line 8"/>
          <p:cNvSpPr>
            <a:spLocks noChangeShapeType="1"/>
          </p:cNvSpPr>
          <p:nvPr/>
        </p:nvSpPr>
        <p:spPr bwMode="auto">
          <a:xfrm>
            <a:off x="457200" y="6172200"/>
            <a:ext cx="8229600" cy="0"/>
          </a:xfrm>
          <a:prstGeom prst="line">
            <a:avLst/>
          </a:prstGeom>
          <a:noFill/>
          <a:ln w="19050">
            <a:solidFill>
              <a:schemeClr val="accent1"/>
            </a:solidFill>
            <a:round/>
            <a:headEnd/>
            <a:tailEnd/>
          </a:ln>
          <a:effectLst/>
        </p:spPr>
        <p:txBody>
          <a:bodyPr/>
          <a:lstStyle/>
          <a:p>
            <a:pPr algn="l" rtl="0" fontAlgn="base">
              <a:spcBef>
                <a:spcPct val="0"/>
              </a:spcBef>
              <a:spcAft>
                <a:spcPct val="0"/>
              </a:spcAft>
            </a:pPr>
            <a:endParaRPr kumimoji="1" lang="ja-JP" altLang="en-US" kern="1200">
              <a:solidFill>
                <a:srgbClr val="000000"/>
              </a:solidFill>
              <a:latin typeface="Arial" charset="0"/>
              <a:ea typeface="ＭＳ Ｐゴシック" charset="-128"/>
              <a:cs typeface="+mn-cs"/>
            </a:endParaRPr>
          </a:p>
        </p:txBody>
      </p:sp>
      <p:pic>
        <p:nvPicPr>
          <p:cNvPr id="62473" name="Picture 9" descr="SRCロゴ"/>
          <p:cNvPicPr>
            <a:picLocks noChangeAspect="1" noChangeArrowheads="1"/>
          </p:cNvPicPr>
          <p:nvPr userDrawn="1"/>
        </p:nvPicPr>
        <p:blipFill>
          <a:blip r:embed="rId13" cstate="print"/>
          <a:srcRect b="21063"/>
          <a:stretch>
            <a:fillRect/>
          </a:stretch>
        </p:blipFill>
        <p:spPr bwMode="auto">
          <a:xfrm>
            <a:off x="468313" y="6308725"/>
            <a:ext cx="863600" cy="336550"/>
          </a:xfrm>
          <a:prstGeom prst="rect">
            <a:avLst/>
          </a:prstGeom>
          <a:noFill/>
        </p:spPr>
      </p:pic>
    </p:spTree>
  </p:cSld>
  <p:clrMap bg1="lt1" tx1="dk1" bg2="lt2" tx2="dk2" accent1="accent1" accent2="accent2" accent3="accent3" accent4="accent4" accent5="accent5" accent6="accent6" hlink="hlink" folHlink="folHlink"/>
  <p:sldLayoutIdLst>
    <p:sldLayoutId id="2147484415" r:id="rId1"/>
    <p:sldLayoutId id="2147484416" r:id="rId2"/>
    <p:sldLayoutId id="2147484417" r:id="rId3"/>
    <p:sldLayoutId id="2147484418" r:id="rId4"/>
    <p:sldLayoutId id="2147484419" r:id="rId5"/>
    <p:sldLayoutId id="2147484420" r:id="rId6"/>
    <p:sldLayoutId id="2147484421" r:id="rId7"/>
    <p:sldLayoutId id="2147484422" r:id="rId8"/>
    <p:sldLayoutId id="2147484423" r:id="rId9"/>
    <p:sldLayoutId id="2147484424" r:id="rId10"/>
    <p:sldLayoutId id="2147484425" r:id="rId11"/>
  </p:sldLayoutIdLst>
  <p:timing>
    <p:tnLst>
      <p:par>
        <p:cTn id="1" dur="indefinite" restart="never" nodeType="tmRoot"/>
      </p:par>
    </p:tnLst>
  </p:timing>
  <p:hf hdr="0" ftr="0" dt="0"/>
  <p:txStyles>
    <p:titleStyle>
      <a:lvl1pPr algn="l" rtl="0" fontAlgn="base">
        <a:spcBef>
          <a:spcPct val="0"/>
        </a:spcBef>
        <a:spcAft>
          <a:spcPct val="0"/>
        </a:spcAft>
        <a:defRPr kumimoji="1" sz="4400">
          <a:solidFill>
            <a:schemeClr val="tx2"/>
          </a:solidFill>
          <a:latin typeface="+mj-lt"/>
          <a:ea typeface="+mj-ea"/>
          <a:cs typeface="+mj-cs"/>
        </a:defRPr>
      </a:lvl1pPr>
      <a:lvl2pPr algn="l" rtl="0" fontAlgn="base">
        <a:spcBef>
          <a:spcPct val="0"/>
        </a:spcBef>
        <a:spcAft>
          <a:spcPct val="0"/>
        </a:spcAft>
        <a:defRPr kumimoji="1" sz="4400">
          <a:solidFill>
            <a:schemeClr val="tx2"/>
          </a:solidFill>
          <a:latin typeface="HGP創英角ｺﾞｼｯｸUB" pitchFamily="50" charset="-128"/>
          <a:ea typeface="HGP創英角ｺﾞｼｯｸUB" pitchFamily="50" charset="-128"/>
        </a:defRPr>
      </a:lvl2pPr>
      <a:lvl3pPr algn="l" rtl="0" fontAlgn="base">
        <a:spcBef>
          <a:spcPct val="0"/>
        </a:spcBef>
        <a:spcAft>
          <a:spcPct val="0"/>
        </a:spcAft>
        <a:defRPr kumimoji="1" sz="4400">
          <a:solidFill>
            <a:schemeClr val="tx2"/>
          </a:solidFill>
          <a:latin typeface="HGP創英角ｺﾞｼｯｸUB" pitchFamily="50" charset="-128"/>
          <a:ea typeface="HGP創英角ｺﾞｼｯｸUB" pitchFamily="50" charset="-128"/>
        </a:defRPr>
      </a:lvl3pPr>
      <a:lvl4pPr algn="l" rtl="0" fontAlgn="base">
        <a:spcBef>
          <a:spcPct val="0"/>
        </a:spcBef>
        <a:spcAft>
          <a:spcPct val="0"/>
        </a:spcAft>
        <a:defRPr kumimoji="1" sz="4400">
          <a:solidFill>
            <a:schemeClr val="tx2"/>
          </a:solidFill>
          <a:latin typeface="HGP創英角ｺﾞｼｯｸUB" pitchFamily="50" charset="-128"/>
          <a:ea typeface="HGP創英角ｺﾞｼｯｸUB" pitchFamily="50" charset="-128"/>
        </a:defRPr>
      </a:lvl4pPr>
      <a:lvl5pPr algn="l" rtl="0" fontAlgn="base">
        <a:spcBef>
          <a:spcPct val="0"/>
        </a:spcBef>
        <a:spcAft>
          <a:spcPct val="0"/>
        </a:spcAft>
        <a:defRPr kumimoji="1" sz="4400">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4400">
          <a:solidFill>
            <a:schemeClr val="tx2"/>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4400">
          <a:solidFill>
            <a:schemeClr val="tx2"/>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4400">
          <a:solidFill>
            <a:schemeClr val="tx2"/>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4400">
          <a:solidFill>
            <a:schemeClr val="tx2"/>
          </a:solidFill>
          <a:latin typeface="HGP創英角ｺﾞｼｯｸUB" pitchFamily="50" charset="-128"/>
          <a:ea typeface="HGP創英角ｺﾞｼｯｸUB" pitchFamily="50" charset="-128"/>
        </a:defRPr>
      </a:lvl9pPr>
    </p:titleStyle>
    <p:bodyStyle>
      <a:lvl1pPr marL="342900" indent="-342900" algn="l" rtl="0" fontAlgn="base">
        <a:spcBef>
          <a:spcPct val="20000"/>
        </a:spcBef>
        <a:spcAft>
          <a:spcPct val="0"/>
        </a:spcAft>
        <a:buClr>
          <a:schemeClr val="accent1"/>
        </a:buClr>
        <a:buSzPct val="65000"/>
        <a:buFont typeface="Wingdings" pitchFamily="2" charset="2"/>
        <a:buChar char="n"/>
        <a:defRPr kumimoji="1" sz="3000">
          <a:solidFill>
            <a:srgbClr val="002142"/>
          </a:solidFill>
          <a:latin typeface="+mn-lt"/>
          <a:ea typeface="+mn-ea"/>
          <a:cs typeface="+mn-cs"/>
        </a:defRPr>
      </a:lvl1pPr>
      <a:lvl2pPr marL="669925" indent="-325438" algn="l" rtl="0" fontAlgn="base">
        <a:spcBef>
          <a:spcPct val="20000"/>
        </a:spcBef>
        <a:spcAft>
          <a:spcPct val="0"/>
        </a:spcAft>
        <a:buClr>
          <a:schemeClr val="accent2"/>
        </a:buClr>
        <a:buSzPct val="60000"/>
        <a:buFont typeface="Wingdings" pitchFamily="2" charset="2"/>
        <a:buChar char="q"/>
        <a:defRPr kumimoji="1" sz="2600">
          <a:solidFill>
            <a:srgbClr val="002142"/>
          </a:solidFill>
          <a:latin typeface="+mn-lt"/>
          <a:ea typeface="+mn-ea"/>
        </a:defRPr>
      </a:lvl2pPr>
      <a:lvl3pPr marL="1022350" indent="-350838" algn="l" rtl="0" fontAlgn="base">
        <a:spcBef>
          <a:spcPct val="20000"/>
        </a:spcBef>
        <a:spcAft>
          <a:spcPct val="0"/>
        </a:spcAft>
        <a:buClr>
          <a:schemeClr val="accent1"/>
        </a:buClr>
        <a:buSzPct val="65000"/>
        <a:buFont typeface="Wingdings" pitchFamily="2" charset="2"/>
        <a:buChar char="n"/>
        <a:defRPr kumimoji="1" sz="2200">
          <a:solidFill>
            <a:srgbClr val="002142"/>
          </a:solidFill>
          <a:latin typeface="+mn-lt"/>
          <a:ea typeface="+mn-ea"/>
        </a:defRPr>
      </a:lvl3pPr>
      <a:lvl4pPr marL="1339850" indent="-315913" algn="l" rtl="0" fontAlgn="base">
        <a:spcBef>
          <a:spcPct val="20000"/>
        </a:spcBef>
        <a:spcAft>
          <a:spcPct val="0"/>
        </a:spcAft>
        <a:buClr>
          <a:schemeClr val="accent2"/>
        </a:buClr>
        <a:buSzPct val="70000"/>
        <a:buFont typeface="Wingdings" pitchFamily="2" charset="2"/>
        <a:buChar char="q"/>
        <a:defRPr kumimoji="1" sz="2000">
          <a:solidFill>
            <a:srgbClr val="002142"/>
          </a:solidFill>
          <a:latin typeface="+mn-lt"/>
          <a:ea typeface="+mn-ea"/>
        </a:defRPr>
      </a:lvl4pPr>
      <a:lvl5pPr marL="1681163" indent="-339725" algn="l" rtl="0" fontAlgn="base">
        <a:spcBef>
          <a:spcPct val="20000"/>
        </a:spcBef>
        <a:spcAft>
          <a:spcPct val="0"/>
        </a:spcAft>
        <a:buClr>
          <a:schemeClr val="accent1"/>
        </a:buClr>
        <a:buSzPct val="75000"/>
        <a:buFont typeface="Wingdings" pitchFamily="2" charset="2"/>
        <a:buChar char="§"/>
        <a:defRPr kumimoji="1" sz="2000">
          <a:solidFill>
            <a:srgbClr val="002142"/>
          </a:solidFill>
          <a:latin typeface="+mn-lt"/>
          <a:ea typeface="+mn-ea"/>
        </a:defRPr>
      </a:lvl5pPr>
      <a:lvl6pPr marL="2138363" indent="-339725" algn="l" rtl="0" fontAlgn="base">
        <a:spcBef>
          <a:spcPct val="20000"/>
        </a:spcBef>
        <a:spcAft>
          <a:spcPct val="0"/>
        </a:spcAft>
        <a:buClr>
          <a:schemeClr val="accent1"/>
        </a:buClr>
        <a:buSzPct val="75000"/>
        <a:buFont typeface="Wingdings" pitchFamily="2" charset="2"/>
        <a:buChar char="§"/>
        <a:defRPr kumimoji="1" sz="2000">
          <a:solidFill>
            <a:srgbClr val="002142"/>
          </a:solidFill>
          <a:latin typeface="+mn-lt"/>
          <a:ea typeface="+mn-ea"/>
        </a:defRPr>
      </a:lvl6pPr>
      <a:lvl7pPr marL="2595563" indent="-339725" algn="l" rtl="0" fontAlgn="base">
        <a:spcBef>
          <a:spcPct val="20000"/>
        </a:spcBef>
        <a:spcAft>
          <a:spcPct val="0"/>
        </a:spcAft>
        <a:buClr>
          <a:schemeClr val="accent1"/>
        </a:buClr>
        <a:buSzPct val="75000"/>
        <a:buFont typeface="Wingdings" pitchFamily="2" charset="2"/>
        <a:buChar char="§"/>
        <a:defRPr kumimoji="1" sz="2000">
          <a:solidFill>
            <a:srgbClr val="002142"/>
          </a:solidFill>
          <a:latin typeface="+mn-lt"/>
          <a:ea typeface="+mn-ea"/>
        </a:defRPr>
      </a:lvl7pPr>
      <a:lvl8pPr marL="3052763" indent="-339725" algn="l" rtl="0" fontAlgn="base">
        <a:spcBef>
          <a:spcPct val="20000"/>
        </a:spcBef>
        <a:spcAft>
          <a:spcPct val="0"/>
        </a:spcAft>
        <a:buClr>
          <a:schemeClr val="accent1"/>
        </a:buClr>
        <a:buSzPct val="75000"/>
        <a:buFont typeface="Wingdings" pitchFamily="2" charset="2"/>
        <a:buChar char="§"/>
        <a:defRPr kumimoji="1" sz="2000">
          <a:solidFill>
            <a:srgbClr val="002142"/>
          </a:solidFill>
          <a:latin typeface="+mn-lt"/>
          <a:ea typeface="+mn-ea"/>
        </a:defRPr>
      </a:lvl8pPr>
      <a:lvl9pPr marL="3509963" indent="-339725" algn="l" rtl="0" fontAlgn="base">
        <a:spcBef>
          <a:spcPct val="20000"/>
        </a:spcBef>
        <a:spcAft>
          <a:spcPct val="0"/>
        </a:spcAft>
        <a:buClr>
          <a:schemeClr val="accent1"/>
        </a:buClr>
        <a:buSzPct val="75000"/>
        <a:buFont typeface="Wingdings" pitchFamily="2" charset="2"/>
        <a:buChar char="§"/>
        <a:defRPr kumimoji="1" sz="2000">
          <a:solidFill>
            <a:srgbClr val="002142"/>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324" name="Rectangle 36"/>
          <p:cNvSpPr>
            <a:spLocks noChangeArrowheads="1"/>
          </p:cNvSpPr>
          <p:nvPr userDrawn="1"/>
        </p:nvSpPr>
        <p:spPr bwMode="auto">
          <a:xfrm>
            <a:off x="0" y="0"/>
            <a:ext cx="9144000" cy="881063"/>
          </a:xfrm>
          <a:prstGeom prst="rect">
            <a:avLst/>
          </a:prstGeom>
          <a:solidFill>
            <a:srgbClr val="DFDFDF"/>
          </a:solidFill>
          <a:ln w="9525">
            <a:noFill/>
            <a:miter lim="800000"/>
            <a:headEnd/>
            <a:tailEnd/>
          </a:ln>
          <a:effectLst/>
        </p:spPr>
        <p:txBody>
          <a:bodyPr anchor="ctr">
            <a:spAutoFit/>
          </a:bodyPr>
          <a:lstStyle/>
          <a:p>
            <a:pPr>
              <a:defRPr/>
            </a:pPr>
            <a:endParaRPr kumimoji="0" lang="ja-JP" altLang="en-US" sz="1600" b="0" dirty="0">
              <a:solidFill>
                <a:srgbClr val="000000"/>
              </a:solidFill>
              <a:ea typeface="ＭＳ Ｐゴシック" charset="-128"/>
            </a:endParaRPr>
          </a:p>
        </p:txBody>
      </p:sp>
      <p:sp>
        <p:nvSpPr>
          <p:cNvPr id="12328" name="Rectangle 40"/>
          <p:cNvSpPr>
            <a:spLocks noChangeArrowheads="1"/>
          </p:cNvSpPr>
          <p:nvPr userDrawn="1"/>
        </p:nvSpPr>
        <p:spPr bwMode="auto">
          <a:xfrm>
            <a:off x="0" y="0"/>
            <a:ext cx="9144000" cy="160338"/>
          </a:xfrm>
          <a:prstGeom prst="rect">
            <a:avLst/>
          </a:prstGeom>
          <a:solidFill>
            <a:srgbClr val="F3981E"/>
          </a:solidFill>
          <a:ln w="9525">
            <a:noFill/>
            <a:miter lim="800000"/>
            <a:headEnd/>
            <a:tailEnd/>
          </a:ln>
          <a:effectLst/>
        </p:spPr>
        <p:txBody>
          <a:bodyPr anchor="ctr">
            <a:spAutoFit/>
          </a:bodyPr>
          <a:lstStyle/>
          <a:p>
            <a:pPr>
              <a:defRPr/>
            </a:pPr>
            <a:endParaRPr kumimoji="0" lang="ja-JP" altLang="en-US" sz="1600" b="0" dirty="0">
              <a:solidFill>
                <a:srgbClr val="000000"/>
              </a:solidFill>
              <a:ea typeface="ＭＳ Ｐゴシック" charset="-128"/>
            </a:endParaRPr>
          </a:p>
        </p:txBody>
      </p:sp>
      <p:pic>
        <p:nvPicPr>
          <p:cNvPr id="12329" name="Picture 41" descr="langrid_stamp"/>
          <p:cNvPicPr>
            <a:picLocks noChangeAspect="1" noChangeArrowheads="1"/>
          </p:cNvPicPr>
          <p:nvPr userDrawn="1"/>
        </p:nvPicPr>
        <p:blipFill>
          <a:blip r:embed="rId13" cstate="print"/>
          <a:srcRect/>
          <a:stretch>
            <a:fillRect/>
          </a:stretch>
        </p:blipFill>
        <p:spPr bwMode="auto">
          <a:xfrm rot="39901">
            <a:off x="8382000" y="254000"/>
            <a:ext cx="500063" cy="500063"/>
          </a:xfrm>
          <a:prstGeom prst="rect">
            <a:avLst/>
          </a:prstGeom>
          <a:noFill/>
          <a:ln w="9525">
            <a:noFill/>
            <a:miter lim="800000"/>
            <a:headEnd/>
            <a:tailEnd/>
          </a:ln>
          <a:effectLst>
            <a:outerShdw dist="35921" dir="2700000" algn="ctr" rotWithShape="0">
              <a:srgbClr val="808080">
                <a:alpha val="40999"/>
              </a:srgbClr>
            </a:outerShdw>
          </a:effectLst>
        </p:spPr>
      </p:pic>
      <p:sp>
        <p:nvSpPr>
          <p:cNvPr id="12331" name="Text Box 43"/>
          <p:cNvSpPr txBox="1">
            <a:spLocks noChangeArrowheads="1"/>
          </p:cNvSpPr>
          <p:nvPr userDrawn="1"/>
        </p:nvSpPr>
        <p:spPr bwMode="auto">
          <a:xfrm>
            <a:off x="0" y="6642100"/>
            <a:ext cx="866775" cy="215900"/>
          </a:xfrm>
          <a:prstGeom prst="rect">
            <a:avLst/>
          </a:prstGeom>
          <a:noFill/>
          <a:ln w="9525">
            <a:noFill/>
            <a:miter lim="800000"/>
            <a:headEnd/>
            <a:tailEnd/>
          </a:ln>
          <a:effectLst/>
        </p:spPr>
        <p:txBody>
          <a:bodyPr>
            <a:spAutoFit/>
          </a:bodyPr>
          <a:lstStyle/>
          <a:p>
            <a:pPr algn="dist">
              <a:defRPr/>
            </a:pPr>
            <a:r>
              <a:rPr lang="en-US" altLang="ja-JP" sz="800" b="0" dirty="0">
                <a:solidFill>
                  <a:srgbClr val="7F7F7F"/>
                </a:solidFill>
                <a:latin typeface="Tahoma" pitchFamily="34" charset="0"/>
                <a:ea typeface="ＭＳ Ｐゴシック" charset="-128"/>
              </a:rPr>
              <a:t>Language Grid</a:t>
            </a:r>
          </a:p>
        </p:txBody>
      </p:sp>
      <p:sp>
        <p:nvSpPr>
          <p:cNvPr id="12333" name="Text Box 45"/>
          <p:cNvSpPr txBox="1">
            <a:spLocks noChangeArrowheads="1"/>
          </p:cNvSpPr>
          <p:nvPr userDrawn="1"/>
        </p:nvSpPr>
        <p:spPr bwMode="auto">
          <a:xfrm>
            <a:off x="8740775" y="6626225"/>
            <a:ext cx="465138" cy="228600"/>
          </a:xfrm>
          <a:prstGeom prst="rect">
            <a:avLst/>
          </a:prstGeom>
          <a:noFill/>
          <a:ln w="9525">
            <a:noFill/>
            <a:miter lim="800000"/>
            <a:headEnd/>
            <a:tailEnd/>
          </a:ln>
          <a:effectLst/>
        </p:spPr>
        <p:txBody>
          <a:bodyPr wrap="none">
            <a:spAutoFit/>
          </a:bodyPr>
          <a:lstStyle/>
          <a:p>
            <a:pPr>
              <a:defRPr/>
            </a:pPr>
            <a:fld id="{704F5955-E385-4814-BBE9-B5872F474450}" type="slidenum">
              <a:rPr kumimoji="0" lang="en-US" altLang="ja-JP" sz="900" b="0">
                <a:solidFill>
                  <a:srgbClr val="808080"/>
                </a:solidFill>
                <a:latin typeface="Verdana" pitchFamily="31" charset="0"/>
                <a:ea typeface="ＭＳ Ｐゴシック" pitchFamily="31" charset="-128"/>
              </a:rPr>
              <a:pPr>
                <a:defRPr/>
              </a:pPr>
              <a:t>‹#›</a:t>
            </a:fld>
            <a:endParaRPr kumimoji="0" lang="en-US" altLang="ja-JP" sz="900" b="0" dirty="0">
              <a:solidFill>
                <a:srgbClr val="808080"/>
              </a:solidFill>
              <a:latin typeface="Verdana" pitchFamily="31" charset="0"/>
              <a:ea typeface="ＭＳ Ｐゴシック" pitchFamily="31" charset="-128"/>
            </a:endParaRPr>
          </a:p>
        </p:txBody>
      </p:sp>
    </p:spTree>
  </p:cSld>
  <p:clrMap bg1="lt1" tx1="dk1" bg2="lt2" tx2="dk2" accent1="accent1" accent2="accent2" accent3="accent3" accent4="accent4" accent5="accent5" accent6="accent6" hlink="hlink" folHlink="folHlink"/>
  <p:sldLayoutIdLst>
    <p:sldLayoutId id="2147484464" r:id="rId1"/>
    <p:sldLayoutId id="2147484465" r:id="rId2"/>
    <p:sldLayoutId id="2147484466" r:id="rId3"/>
    <p:sldLayoutId id="2147484467" r:id="rId4"/>
    <p:sldLayoutId id="2147484468" r:id="rId5"/>
    <p:sldLayoutId id="2147484469" r:id="rId6"/>
    <p:sldLayoutId id="2147484470" r:id="rId7"/>
    <p:sldLayoutId id="2147484471" r:id="rId8"/>
    <p:sldLayoutId id="2147484472" r:id="rId9"/>
    <p:sldLayoutId id="2147484473" r:id="rId10"/>
    <p:sldLayoutId id="2147484474" r:id="rId11"/>
  </p:sldLayoutIdLst>
  <p:timing>
    <p:tnLst>
      <p:par>
        <p:cTn id="1" dur="indefinite" restart="never" nodeType="tmRoot"/>
      </p:par>
    </p:tnLst>
  </p:timing>
  <p:hf hdr="0" ftr="0" dt="0"/>
  <p:txStyles>
    <p:titleStyle>
      <a:lvl1pPr algn="l" rtl="0" eaLnBrk="0" fontAlgn="base" hangingPunct="0">
        <a:spcBef>
          <a:spcPct val="0"/>
        </a:spcBef>
        <a:spcAft>
          <a:spcPct val="0"/>
        </a:spcAft>
        <a:defRPr kumimoji="1" sz="3600">
          <a:solidFill>
            <a:schemeClr val="tx1"/>
          </a:solidFill>
          <a:latin typeface="+mj-lt"/>
          <a:ea typeface="+mj-ea"/>
          <a:cs typeface="ＭＳ Ｐゴシック" pitchFamily="31" charset="-128"/>
        </a:defRPr>
      </a:lvl1pPr>
      <a:lvl2pPr algn="l" rtl="0" eaLnBrk="0" fontAlgn="base" hangingPunct="0">
        <a:spcBef>
          <a:spcPct val="0"/>
        </a:spcBef>
        <a:spcAft>
          <a:spcPct val="0"/>
        </a:spcAft>
        <a:defRPr kumimoji="1" sz="3600">
          <a:solidFill>
            <a:schemeClr val="tx1"/>
          </a:solidFill>
          <a:latin typeface="Garamond" pitchFamily="18" charset="0"/>
          <a:ea typeface="ＭＳ Ｐゴシック" charset="-128"/>
          <a:cs typeface="ＭＳ Ｐゴシック" pitchFamily="31" charset="-128"/>
        </a:defRPr>
      </a:lvl2pPr>
      <a:lvl3pPr algn="l" rtl="0" eaLnBrk="0" fontAlgn="base" hangingPunct="0">
        <a:spcBef>
          <a:spcPct val="0"/>
        </a:spcBef>
        <a:spcAft>
          <a:spcPct val="0"/>
        </a:spcAft>
        <a:defRPr kumimoji="1" sz="3600">
          <a:solidFill>
            <a:schemeClr val="tx1"/>
          </a:solidFill>
          <a:latin typeface="Garamond" pitchFamily="18" charset="0"/>
          <a:ea typeface="ＭＳ Ｐゴシック" charset="-128"/>
          <a:cs typeface="ＭＳ Ｐゴシック" pitchFamily="31" charset="-128"/>
        </a:defRPr>
      </a:lvl3pPr>
      <a:lvl4pPr algn="l" rtl="0" eaLnBrk="0" fontAlgn="base" hangingPunct="0">
        <a:spcBef>
          <a:spcPct val="0"/>
        </a:spcBef>
        <a:spcAft>
          <a:spcPct val="0"/>
        </a:spcAft>
        <a:defRPr kumimoji="1" sz="3600">
          <a:solidFill>
            <a:schemeClr val="tx1"/>
          </a:solidFill>
          <a:latin typeface="Garamond" pitchFamily="18" charset="0"/>
          <a:ea typeface="ＭＳ Ｐゴシック" charset="-128"/>
          <a:cs typeface="ＭＳ Ｐゴシック" pitchFamily="31" charset="-128"/>
        </a:defRPr>
      </a:lvl4pPr>
      <a:lvl5pPr algn="l" rtl="0" eaLnBrk="0" fontAlgn="base" hangingPunct="0">
        <a:spcBef>
          <a:spcPct val="0"/>
        </a:spcBef>
        <a:spcAft>
          <a:spcPct val="0"/>
        </a:spcAft>
        <a:defRPr kumimoji="1" sz="3600">
          <a:solidFill>
            <a:schemeClr val="tx1"/>
          </a:solidFill>
          <a:latin typeface="Garamond" pitchFamily="18" charset="0"/>
          <a:ea typeface="ＭＳ Ｐゴシック" charset="-128"/>
          <a:cs typeface="ＭＳ Ｐゴシック" pitchFamily="31" charset="-128"/>
        </a:defRPr>
      </a:lvl5pPr>
      <a:lvl6pPr marL="457200" algn="l" rtl="0" fontAlgn="base">
        <a:spcBef>
          <a:spcPct val="0"/>
        </a:spcBef>
        <a:spcAft>
          <a:spcPct val="0"/>
        </a:spcAft>
        <a:defRPr kumimoji="1" sz="3600">
          <a:solidFill>
            <a:schemeClr val="tx1"/>
          </a:solidFill>
          <a:latin typeface="Garamond" pitchFamily="18" charset="0"/>
          <a:ea typeface="ＭＳ Ｐゴシック" charset="-128"/>
        </a:defRPr>
      </a:lvl6pPr>
      <a:lvl7pPr marL="914400" algn="l" rtl="0" fontAlgn="base">
        <a:spcBef>
          <a:spcPct val="0"/>
        </a:spcBef>
        <a:spcAft>
          <a:spcPct val="0"/>
        </a:spcAft>
        <a:defRPr kumimoji="1" sz="3600">
          <a:solidFill>
            <a:schemeClr val="tx1"/>
          </a:solidFill>
          <a:latin typeface="Garamond" pitchFamily="18" charset="0"/>
          <a:ea typeface="ＭＳ Ｐゴシック" charset="-128"/>
        </a:defRPr>
      </a:lvl7pPr>
      <a:lvl8pPr marL="1371600" algn="l" rtl="0" fontAlgn="base">
        <a:spcBef>
          <a:spcPct val="0"/>
        </a:spcBef>
        <a:spcAft>
          <a:spcPct val="0"/>
        </a:spcAft>
        <a:defRPr kumimoji="1" sz="3600">
          <a:solidFill>
            <a:schemeClr val="tx1"/>
          </a:solidFill>
          <a:latin typeface="Garamond" pitchFamily="18" charset="0"/>
          <a:ea typeface="ＭＳ Ｐゴシック" charset="-128"/>
        </a:defRPr>
      </a:lvl8pPr>
      <a:lvl9pPr marL="1828800" algn="l" rtl="0" fontAlgn="base">
        <a:spcBef>
          <a:spcPct val="0"/>
        </a:spcBef>
        <a:spcAft>
          <a:spcPct val="0"/>
        </a:spcAft>
        <a:defRPr kumimoji="1" sz="3600">
          <a:solidFill>
            <a:schemeClr val="tx1"/>
          </a:solidFill>
          <a:latin typeface="Garamond" pitchFamily="18" charset="0"/>
          <a:ea typeface="ＭＳ Ｐゴシック" charset="-128"/>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p"/>
        <a:defRPr kumimoji="1" sz="2800">
          <a:solidFill>
            <a:schemeClr val="tx1"/>
          </a:solidFill>
          <a:latin typeface="+mn-lt"/>
          <a:ea typeface="+mn-ea"/>
          <a:cs typeface="ＭＳ Ｐゴシック" pitchFamily="31" charset="-128"/>
        </a:defRPr>
      </a:lvl1pPr>
      <a:lvl2pPr marL="742950" indent="-285750" algn="l" rtl="0" eaLnBrk="0" fontAlgn="base" hangingPunct="0">
        <a:spcBef>
          <a:spcPct val="20000"/>
        </a:spcBef>
        <a:spcAft>
          <a:spcPct val="0"/>
        </a:spcAft>
        <a:buClr>
          <a:schemeClr val="tx2"/>
        </a:buClr>
        <a:buSzPct val="75000"/>
        <a:buFont typeface="Wingdings" pitchFamily="2" charset="2"/>
        <a:buChar char="n"/>
        <a:defRPr kumimoji="1" sz="2400">
          <a:solidFill>
            <a:schemeClr val="tx1"/>
          </a:solidFill>
          <a:latin typeface="+mn-lt"/>
          <a:ea typeface="+mn-ea"/>
        </a:defRPr>
      </a:lvl2pPr>
      <a:lvl3pPr marL="1143000" indent="-228600" algn="l" rtl="0" eaLnBrk="0" fontAlgn="base" hangingPunct="0">
        <a:spcBef>
          <a:spcPct val="20000"/>
        </a:spcBef>
        <a:spcAft>
          <a:spcPct val="0"/>
        </a:spcAft>
        <a:buClr>
          <a:schemeClr val="accent1"/>
        </a:buClr>
        <a:buSzPct val="65000"/>
        <a:buFont typeface="Wingdings" pitchFamily="2" charset="2"/>
        <a:buChar char="p"/>
        <a:defRPr kumimoji="1" sz="2000">
          <a:solidFill>
            <a:schemeClr val="tx1"/>
          </a:solidFill>
          <a:latin typeface="+mn-lt"/>
          <a:ea typeface="+mn-ea"/>
        </a:defRPr>
      </a:lvl3pPr>
      <a:lvl4pPr marL="1600200" indent="-228600" algn="l" rtl="0" eaLnBrk="0" fontAlgn="base" hangingPunct="0">
        <a:spcBef>
          <a:spcPct val="20000"/>
        </a:spcBef>
        <a:spcAft>
          <a:spcPct val="0"/>
        </a:spcAft>
        <a:buClr>
          <a:schemeClr val="bg2"/>
        </a:buClr>
        <a:buFont typeface="Wingdings" pitchFamily="2" charset="2"/>
        <a:buChar char="§"/>
        <a:defRPr kumimoji="1">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80000"/>
        <a:buFont typeface="Wingdings" pitchFamily="2" charset="2"/>
        <a:buChar char="§"/>
        <a:defRPr kumimoji="1">
          <a:solidFill>
            <a:schemeClr val="tx1"/>
          </a:solidFill>
          <a:latin typeface="+mn-lt"/>
          <a:ea typeface="+mn-ea"/>
        </a:defRPr>
      </a:lvl5pPr>
      <a:lvl6pPr marL="2514600" indent="-228600" algn="l" rtl="0" fontAlgn="base">
        <a:spcBef>
          <a:spcPct val="20000"/>
        </a:spcBef>
        <a:spcAft>
          <a:spcPct val="0"/>
        </a:spcAft>
        <a:buClr>
          <a:schemeClr val="tx2"/>
        </a:buClr>
        <a:buSzPct val="80000"/>
        <a:buFont typeface="Wingdings" pitchFamily="2" charset="2"/>
        <a:buChar char="§"/>
        <a:defRPr kumimoji="1">
          <a:solidFill>
            <a:schemeClr val="tx1"/>
          </a:solidFill>
          <a:latin typeface="+mn-lt"/>
          <a:ea typeface="+mn-ea"/>
        </a:defRPr>
      </a:lvl6pPr>
      <a:lvl7pPr marL="2971800" indent="-228600" algn="l" rtl="0" fontAlgn="base">
        <a:spcBef>
          <a:spcPct val="20000"/>
        </a:spcBef>
        <a:spcAft>
          <a:spcPct val="0"/>
        </a:spcAft>
        <a:buClr>
          <a:schemeClr val="tx2"/>
        </a:buClr>
        <a:buSzPct val="80000"/>
        <a:buFont typeface="Wingdings" pitchFamily="2" charset="2"/>
        <a:buChar char="§"/>
        <a:defRPr kumimoji="1">
          <a:solidFill>
            <a:schemeClr val="tx1"/>
          </a:solidFill>
          <a:latin typeface="+mn-lt"/>
          <a:ea typeface="+mn-ea"/>
        </a:defRPr>
      </a:lvl7pPr>
      <a:lvl8pPr marL="3429000" indent="-228600" algn="l" rtl="0" fontAlgn="base">
        <a:spcBef>
          <a:spcPct val="20000"/>
        </a:spcBef>
        <a:spcAft>
          <a:spcPct val="0"/>
        </a:spcAft>
        <a:buClr>
          <a:schemeClr val="tx2"/>
        </a:buClr>
        <a:buSzPct val="80000"/>
        <a:buFont typeface="Wingdings" pitchFamily="2" charset="2"/>
        <a:buChar char="§"/>
        <a:defRPr kumimoji="1">
          <a:solidFill>
            <a:schemeClr val="tx1"/>
          </a:solidFill>
          <a:latin typeface="+mn-lt"/>
          <a:ea typeface="+mn-ea"/>
        </a:defRPr>
      </a:lvl8pPr>
      <a:lvl9pPr marL="3886200" indent="-228600" algn="l" rtl="0" fontAlgn="base">
        <a:spcBef>
          <a:spcPct val="20000"/>
        </a:spcBef>
        <a:spcAft>
          <a:spcPct val="0"/>
        </a:spcAft>
        <a:buClr>
          <a:schemeClr val="tx2"/>
        </a:buClr>
        <a:buSzPct val="80000"/>
        <a:buFont typeface="Wingdings" pitchFamily="2" charset="2"/>
        <a:buChar char="§"/>
        <a:defRPr kumimoji="1">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notesSlide" Target="../notesSlides/notesSlide10.xml"/><Relationship Id="rId1" Type="http://schemas.openxmlformats.org/officeDocument/2006/relationships/slideLayout" Target="../slideLayouts/slideLayout46.xml"/><Relationship Id="rId6" Type="http://schemas.openxmlformats.org/officeDocument/2006/relationships/image" Target="../media/image18.png"/><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5.png"/><Relationship Id="rId7"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46.xml"/><Relationship Id="rId6" Type="http://schemas.openxmlformats.org/officeDocument/2006/relationships/image" Target="../media/image20.png"/><Relationship Id="rId5" Type="http://schemas.openxmlformats.org/officeDocument/2006/relationships/image" Target="../media/image16.png"/><Relationship Id="rId10" Type="http://schemas.openxmlformats.org/officeDocument/2006/relationships/image" Target="../media/image18.png"/><Relationship Id="rId4" Type="http://schemas.openxmlformats.org/officeDocument/2006/relationships/image" Target="../media/image13.png"/><Relationship Id="rId9"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13.xml"/><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hyperlink" Target="http://servicegrid.net/oss-project/" TargetMode="External"/><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13.xml"/><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7.xml"/><Relationship Id="rId1" Type="http://schemas.openxmlformats.org/officeDocument/2006/relationships/slideLayout" Target="../slideLayouts/slideLayout13.xml"/><Relationship Id="rId6" Type="http://schemas.openxmlformats.org/officeDocument/2006/relationships/image" Target="../media/image30.png"/><Relationship Id="rId5" Type="http://schemas.openxmlformats.org/officeDocument/2006/relationships/image" Target="../media/image29.emf"/><Relationship Id="rId4" Type="http://schemas.openxmlformats.org/officeDocument/2006/relationships/image" Target="../media/image28.jpeg"/></Relationships>
</file>

<file path=ppt/slides/_rels/slide19.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notesSlide" Target="../notesSlides/notesSlide18.xml"/><Relationship Id="rId1" Type="http://schemas.openxmlformats.org/officeDocument/2006/relationships/slideLayout" Target="../slideLayouts/slideLayout13.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 Id="rId9" Type="http://schemas.openxmlformats.org/officeDocument/2006/relationships/image" Target="../media/image3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Microsoft_Office_Excel_97-2003_Worksheet1.xls"/></Relationships>
</file>

<file path=ppt/slides/_rels/slide9.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46.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0" y="963606"/>
            <a:ext cx="9144000" cy="1536700"/>
          </a:xfrm>
        </p:spPr>
        <p:txBody>
          <a:bodyPr/>
          <a:lstStyle/>
          <a:p>
            <a:pPr eaLnBrk="1" hangingPunct="1">
              <a:defRPr/>
            </a:pPr>
            <a:r>
              <a:rPr lang="en-US" altLang="ja-JP" sz="3600" dirty="0" smtClean="0">
                <a:solidFill>
                  <a:srgbClr val="000090"/>
                </a:solidFill>
                <a:latin typeface="Tahoma" pitchFamily="34" charset="0"/>
                <a:ea typeface="Tahoma" pitchFamily="34" charset="0"/>
                <a:cs typeface="Tahoma" pitchFamily="34" charset="0"/>
              </a:rPr>
              <a:t> The Language Grid</a:t>
            </a:r>
            <a:r>
              <a:rPr lang="en-US" sz="3600" b="1" dirty="0" smtClean="0">
                <a:solidFill>
                  <a:srgbClr val="000090"/>
                </a:solidFill>
                <a:latin typeface="Tahoma" pitchFamily="34" charset="0"/>
                <a:ea typeface="Tahoma" pitchFamily="34" charset="0"/>
                <a:cs typeface="Tahoma" pitchFamily="34" charset="0"/>
              </a:rPr>
              <a:t/>
            </a:r>
            <a:br>
              <a:rPr lang="en-US" sz="3600" b="1" dirty="0" smtClean="0">
                <a:solidFill>
                  <a:srgbClr val="000090"/>
                </a:solidFill>
                <a:latin typeface="Tahoma" pitchFamily="34" charset="0"/>
                <a:ea typeface="Tahoma" pitchFamily="34" charset="0"/>
                <a:cs typeface="Tahoma" pitchFamily="34" charset="0"/>
              </a:rPr>
            </a:br>
            <a:endParaRPr lang="ja-JP" altLang="en-US" sz="3600" b="1" dirty="0" smtClean="0">
              <a:solidFill>
                <a:srgbClr val="000090"/>
              </a:solidFill>
              <a:latin typeface="Tahoma" pitchFamily="34" charset="0"/>
              <a:ea typeface="ＭＳ 明朝" pitchFamily="17" charset="-128"/>
              <a:cs typeface="Tahoma" pitchFamily="34" charset="0"/>
            </a:endParaRPr>
          </a:p>
        </p:txBody>
      </p:sp>
      <p:pic>
        <p:nvPicPr>
          <p:cNvPr id="26627" name="Picture 67" descr="名称未設定-2"/>
          <p:cNvPicPr>
            <a:picLocks noChangeAspect="1" noChangeArrowheads="1"/>
          </p:cNvPicPr>
          <p:nvPr/>
        </p:nvPicPr>
        <p:blipFill>
          <a:blip r:embed="rId3" cstate="print"/>
          <a:srcRect l="9798" t="10329" r="13420"/>
          <a:stretch>
            <a:fillRect/>
          </a:stretch>
        </p:blipFill>
        <p:spPr bwMode="auto">
          <a:xfrm>
            <a:off x="1520825" y="5646738"/>
            <a:ext cx="6157913" cy="1212850"/>
          </a:xfrm>
          <a:prstGeom prst="rect">
            <a:avLst/>
          </a:prstGeom>
          <a:noFill/>
          <a:ln w="9525">
            <a:noFill/>
            <a:miter lim="800000"/>
            <a:headEnd/>
            <a:tailEnd/>
          </a:ln>
        </p:spPr>
      </p:pic>
      <p:sp>
        <p:nvSpPr>
          <p:cNvPr id="15363" name="Puzzle2"/>
          <p:cNvSpPr>
            <a:spLocks noEditPoints="1" noChangeArrowheads="1"/>
          </p:cNvSpPr>
          <p:nvPr/>
        </p:nvSpPr>
        <p:spPr bwMode="auto">
          <a:xfrm>
            <a:off x="5781675" y="3354576"/>
            <a:ext cx="1238250" cy="992188"/>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5388 w 21600"/>
              <a:gd name="T25" fmla="*/ 6742 h 21600"/>
              <a:gd name="T26" fmla="*/ 16177 w 21600"/>
              <a:gd name="T27" fmla="*/ 20441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chemeClr val="accent1">
              <a:lumMod val="60000"/>
              <a:lumOff val="40000"/>
              <a:alpha val="70195"/>
            </a:schemeClr>
          </a:solidFill>
          <a:ln w="12700">
            <a:noFill/>
            <a:miter lim="800000"/>
            <a:headEnd/>
            <a:tailEnd/>
          </a:ln>
        </p:spPr>
        <p:txBody>
          <a:bodyPr lIns="0" tIns="0" rIns="0" bIns="0"/>
          <a:lstStyle/>
          <a:p>
            <a:pPr algn="ctr">
              <a:defRPr/>
            </a:pPr>
            <a:endParaRPr lang="ja-JP" altLang="en-US" sz="1400" dirty="0">
              <a:solidFill>
                <a:srgbClr val="000000"/>
              </a:solidFill>
            </a:endParaRPr>
          </a:p>
        </p:txBody>
      </p:sp>
      <p:sp>
        <p:nvSpPr>
          <p:cNvPr id="15364" name="Puzzle2"/>
          <p:cNvSpPr>
            <a:spLocks noEditPoints="1" noChangeArrowheads="1"/>
          </p:cNvSpPr>
          <p:nvPr/>
        </p:nvSpPr>
        <p:spPr bwMode="auto">
          <a:xfrm>
            <a:off x="2711450" y="3354576"/>
            <a:ext cx="1238250" cy="992188"/>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5388 w 21600"/>
              <a:gd name="T25" fmla="*/ 6742 h 21600"/>
              <a:gd name="T26" fmla="*/ 16177 w 21600"/>
              <a:gd name="T27" fmla="*/ 20441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chemeClr val="accent1">
              <a:lumMod val="60000"/>
              <a:lumOff val="40000"/>
              <a:alpha val="70195"/>
            </a:schemeClr>
          </a:solidFill>
          <a:ln w="12700">
            <a:noFill/>
            <a:miter lim="800000"/>
            <a:headEnd/>
            <a:tailEnd/>
          </a:ln>
        </p:spPr>
        <p:txBody>
          <a:bodyPr/>
          <a:lstStyle/>
          <a:p>
            <a:pPr>
              <a:defRPr/>
            </a:pPr>
            <a:endParaRPr lang="ja-JP" altLang="en-US" sz="1600" dirty="0">
              <a:solidFill>
                <a:srgbClr val="000000"/>
              </a:solidFill>
            </a:endParaRPr>
          </a:p>
        </p:txBody>
      </p:sp>
      <p:sp>
        <p:nvSpPr>
          <p:cNvPr id="26630" name="Text Box 19"/>
          <p:cNvSpPr txBox="1">
            <a:spLocks noChangeArrowheads="1"/>
          </p:cNvSpPr>
          <p:nvPr/>
        </p:nvSpPr>
        <p:spPr bwMode="auto">
          <a:xfrm>
            <a:off x="1132661" y="5199419"/>
            <a:ext cx="6923690" cy="1015663"/>
          </a:xfrm>
          <a:prstGeom prst="rect">
            <a:avLst/>
          </a:prstGeom>
          <a:noFill/>
          <a:ln w="9525">
            <a:noFill/>
            <a:miter lim="800000"/>
            <a:headEnd/>
            <a:tailEnd/>
          </a:ln>
        </p:spPr>
        <p:txBody>
          <a:bodyPr wrap="none">
            <a:spAutoFit/>
          </a:bodyPr>
          <a:lstStyle/>
          <a:p>
            <a:pPr algn="ctr"/>
            <a:r>
              <a:rPr lang="en-US" altLang="ja-JP" sz="2000" dirty="0" smtClean="0">
                <a:solidFill>
                  <a:srgbClr val="000000"/>
                </a:solidFill>
                <a:latin typeface="Tahoma" pitchFamily="34" charset="0"/>
                <a:ea typeface="Tahoma" pitchFamily="34" charset="0"/>
                <a:cs typeface="Tahoma" pitchFamily="34" charset="0"/>
              </a:rPr>
              <a:t>Toru Ishida</a:t>
            </a:r>
            <a:r>
              <a:rPr lang="en-US" altLang="ja-JP" sz="2000" baseline="30000" dirty="0" smtClean="0">
                <a:solidFill>
                  <a:srgbClr val="000000"/>
                </a:solidFill>
                <a:latin typeface="Tahoma" pitchFamily="34" charset="0"/>
                <a:ea typeface="Tahoma" pitchFamily="34" charset="0"/>
                <a:cs typeface="Tahoma" pitchFamily="34" charset="0"/>
              </a:rPr>
              <a:t>1,2</a:t>
            </a:r>
            <a:r>
              <a:rPr lang="en-US" altLang="ja-JP" sz="2000" dirty="0" smtClean="0">
                <a:solidFill>
                  <a:srgbClr val="000000"/>
                </a:solidFill>
                <a:latin typeface="Tahoma" pitchFamily="34" charset="0"/>
                <a:ea typeface="Tahoma" pitchFamily="34" charset="0"/>
                <a:cs typeface="Tahoma" pitchFamily="34" charset="0"/>
              </a:rPr>
              <a:t> and Yohei Murakami</a:t>
            </a:r>
            <a:r>
              <a:rPr lang="en-US" altLang="ja-JP" sz="2000" baseline="30000" dirty="0" smtClean="0">
                <a:solidFill>
                  <a:srgbClr val="000000"/>
                </a:solidFill>
                <a:latin typeface="Tahoma" pitchFamily="34" charset="0"/>
                <a:ea typeface="Tahoma" pitchFamily="34" charset="0"/>
                <a:cs typeface="Tahoma" pitchFamily="34" charset="0"/>
              </a:rPr>
              <a:t>2</a:t>
            </a:r>
          </a:p>
          <a:p>
            <a:pPr algn="ctr"/>
            <a:r>
              <a:rPr lang="en-US" altLang="ja-JP" sz="2000" baseline="30000" dirty="0" smtClean="0">
                <a:solidFill>
                  <a:srgbClr val="000000"/>
                </a:solidFill>
                <a:latin typeface="Tahoma" pitchFamily="34" charset="0"/>
                <a:ea typeface="Tahoma" pitchFamily="34" charset="0"/>
                <a:cs typeface="Tahoma" pitchFamily="34" charset="0"/>
              </a:rPr>
              <a:t>1</a:t>
            </a:r>
            <a:r>
              <a:rPr lang="en-US" altLang="ja-JP" sz="2000" dirty="0" smtClean="0">
                <a:solidFill>
                  <a:srgbClr val="000000"/>
                </a:solidFill>
                <a:latin typeface="Tahoma" pitchFamily="34" charset="0"/>
                <a:ea typeface="Tahoma" pitchFamily="34" charset="0"/>
                <a:cs typeface="Tahoma" pitchFamily="34" charset="0"/>
              </a:rPr>
              <a:t>Department of Social Informatics, Kyoto University</a:t>
            </a:r>
          </a:p>
          <a:p>
            <a:pPr algn="ctr"/>
            <a:r>
              <a:rPr lang="en-US" altLang="ja-JP" sz="2000" baseline="30000" dirty="0" smtClean="0">
                <a:solidFill>
                  <a:srgbClr val="000000"/>
                </a:solidFill>
                <a:latin typeface="Tahoma" pitchFamily="34" charset="0"/>
                <a:ea typeface="Tahoma" pitchFamily="34" charset="0"/>
                <a:cs typeface="Tahoma" pitchFamily="34" charset="0"/>
              </a:rPr>
              <a:t>2</a:t>
            </a:r>
            <a:r>
              <a:rPr lang="en-US" altLang="ja-JP" sz="2000" dirty="0" smtClean="0">
                <a:solidFill>
                  <a:srgbClr val="000000"/>
                </a:solidFill>
                <a:latin typeface="Tahoma" pitchFamily="34" charset="0"/>
                <a:ea typeface="Tahoma" pitchFamily="34" charset="0"/>
                <a:cs typeface="Tahoma" pitchFamily="34" charset="0"/>
              </a:rPr>
              <a:t>NICT Language Grid Project</a:t>
            </a:r>
          </a:p>
        </p:txBody>
      </p:sp>
      <p:sp>
        <p:nvSpPr>
          <p:cNvPr id="15368" name="Puzzle2"/>
          <p:cNvSpPr>
            <a:spLocks noEditPoints="1" noChangeArrowheads="1"/>
          </p:cNvSpPr>
          <p:nvPr/>
        </p:nvSpPr>
        <p:spPr bwMode="auto">
          <a:xfrm>
            <a:off x="1219200" y="3354576"/>
            <a:ext cx="1238250" cy="992188"/>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5388 w 21600"/>
              <a:gd name="T25" fmla="*/ 6742 h 21600"/>
              <a:gd name="T26" fmla="*/ 16177 w 21600"/>
              <a:gd name="T27" fmla="*/ 20441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chemeClr val="accent1">
              <a:lumMod val="60000"/>
              <a:lumOff val="40000"/>
              <a:alpha val="70195"/>
            </a:schemeClr>
          </a:solidFill>
          <a:ln w="12700">
            <a:noFill/>
            <a:miter lim="800000"/>
            <a:headEnd/>
            <a:tailEnd/>
          </a:ln>
        </p:spPr>
        <p:txBody>
          <a:bodyPr/>
          <a:lstStyle/>
          <a:p>
            <a:pPr>
              <a:defRPr/>
            </a:pPr>
            <a:endParaRPr lang="ja-JP" altLang="en-US" sz="1600" dirty="0">
              <a:solidFill>
                <a:srgbClr val="000000"/>
              </a:solidFill>
            </a:endParaRPr>
          </a:p>
        </p:txBody>
      </p:sp>
      <p:sp>
        <p:nvSpPr>
          <p:cNvPr id="26633" name="Puzzle4"/>
          <p:cNvSpPr>
            <a:spLocks noEditPoints="1" noChangeArrowheads="1"/>
          </p:cNvSpPr>
          <p:nvPr/>
        </p:nvSpPr>
        <p:spPr bwMode="auto">
          <a:xfrm>
            <a:off x="2171700" y="3332351"/>
            <a:ext cx="749300" cy="1268413"/>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2076 w 21600"/>
              <a:gd name="T25" fmla="*/ 5664 h 21600"/>
              <a:gd name="T26" fmla="*/ 20203 w 21600"/>
              <a:gd name="T27" fmla="*/ 1598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rgbClr val="A6ECAE">
              <a:alpha val="70195"/>
            </a:srgbClr>
          </a:solidFill>
          <a:ln w="12700">
            <a:noFill/>
            <a:miter lim="800000"/>
            <a:headEnd/>
            <a:tailEnd/>
          </a:ln>
        </p:spPr>
        <p:txBody>
          <a:bodyPr/>
          <a:lstStyle/>
          <a:p>
            <a:pPr algn="ctr"/>
            <a:endParaRPr lang="ja-JP" altLang="en-US" sz="1400" dirty="0">
              <a:solidFill>
                <a:srgbClr val="000000"/>
              </a:solidFill>
            </a:endParaRPr>
          </a:p>
        </p:txBody>
      </p:sp>
      <p:sp>
        <p:nvSpPr>
          <p:cNvPr id="45" name="Puzzle1"/>
          <p:cNvSpPr>
            <a:spLocks noEditPoints="1" noChangeArrowheads="1"/>
          </p:cNvSpPr>
          <p:nvPr/>
        </p:nvSpPr>
        <p:spPr bwMode="auto">
          <a:xfrm>
            <a:off x="1912938" y="2823141"/>
            <a:ext cx="1255712" cy="755650"/>
          </a:xfrm>
          <a:custGeom>
            <a:avLst/>
            <a:gdLst>
              <a:gd name="T0" fmla="*/ 2147483647 w 21600"/>
              <a:gd name="T1" fmla="*/ 2147483647 h 21600"/>
              <a:gd name="T2" fmla="*/ 2147483647 w 21600"/>
              <a:gd name="T3" fmla="*/ 441974765 h 21600"/>
              <a:gd name="T4" fmla="*/ 2147483647 w 21600"/>
              <a:gd name="T5" fmla="*/ 726137520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361796662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6086 w 21600"/>
              <a:gd name="T25" fmla="*/ 2569 h 21600"/>
              <a:gd name="T26" fmla="*/ 16132 w 21600"/>
              <a:gd name="T27" fmla="*/ 19552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gradFill rotWithShape="1">
            <a:gsLst>
              <a:gs pos="0">
                <a:srgbClr val="C9C4E6">
                  <a:gamma/>
                  <a:shade val="89020"/>
                  <a:invGamma/>
                </a:srgbClr>
              </a:gs>
              <a:gs pos="50000">
                <a:srgbClr val="C9C4E6">
                  <a:alpha val="70000"/>
                </a:srgbClr>
              </a:gs>
              <a:gs pos="100000">
                <a:srgbClr val="C9C4E6">
                  <a:gamma/>
                  <a:shade val="89020"/>
                  <a:invGamma/>
                </a:srgbClr>
              </a:gs>
            </a:gsLst>
            <a:lin ang="5400000" scaled="1"/>
          </a:gradFill>
          <a:ln w="12700">
            <a:noFill/>
            <a:miter lim="800000"/>
            <a:headEnd/>
            <a:tailEnd/>
          </a:ln>
        </p:spPr>
        <p:txBody>
          <a:bodyPr lIns="0" tIns="0" rIns="0" bIns="0"/>
          <a:lstStyle/>
          <a:p>
            <a:pPr algn="ctr">
              <a:defRPr/>
            </a:pPr>
            <a:endParaRPr lang="ja-JP" altLang="en-US" sz="1400" dirty="0">
              <a:solidFill>
                <a:srgbClr val="000000"/>
              </a:solidFill>
              <a:ea typeface="ＭＳ Ｐゴシック" charset="-128"/>
            </a:endParaRPr>
          </a:p>
        </p:txBody>
      </p:sp>
      <p:sp>
        <p:nvSpPr>
          <p:cNvPr id="46" name="Puzzle1"/>
          <p:cNvSpPr>
            <a:spLocks noEditPoints="1" noChangeArrowheads="1"/>
          </p:cNvSpPr>
          <p:nvPr/>
        </p:nvSpPr>
        <p:spPr bwMode="auto">
          <a:xfrm>
            <a:off x="3430588" y="2821554"/>
            <a:ext cx="1255712" cy="755650"/>
          </a:xfrm>
          <a:custGeom>
            <a:avLst/>
            <a:gdLst>
              <a:gd name="T0" fmla="*/ 2147483647 w 21600"/>
              <a:gd name="T1" fmla="*/ 2147483647 h 21600"/>
              <a:gd name="T2" fmla="*/ 2147483647 w 21600"/>
              <a:gd name="T3" fmla="*/ 441974765 h 21600"/>
              <a:gd name="T4" fmla="*/ 2147483647 w 21600"/>
              <a:gd name="T5" fmla="*/ 726137520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361796662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6086 w 21600"/>
              <a:gd name="T25" fmla="*/ 2569 h 21600"/>
              <a:gd name="T26" fmla="*/ 16132 w 21600"/>
              <a:gd name="T27" fmla="*/ 19552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gradFill rotWithShape="1">
            <a:gsLst>
              <a:gs pos="0">
                <a:srgbClr val="C9C4E6">
                  <a:gamma/>
                  <a:shade val="89020"/>
                  <a:invGamma/>
                </a:srgbClr>
              </a:gs>
              <a:gs pos="50000">
                <a:srgbClr val="C9C4E6">
                  <a:alpha val="70000"/>
                </a:srgbClr>
              </a:gs>
              <a:gs pos="100000">
                <a:srgbClr val="C9C4E6">
                  <a:gamma/>
                  <a:shade val="89020"/>
                  <a:invGamma/>
                </a:srgbClr>
              </a:gs>
            </a:gsLst>
            <a:lin ang="5400000" scaled="1"/>
          </a:gradFill>
          <a:ln w="12700">
            <a:noFill/>
            <a:miter lim="800000"/>
            <a:headEnd/>
            <a:tailEnd/>
          </a:ln>
        </p:spPr>
        <p:txBody>
          <a:bodyPr lIns="0" tIns="0" rIns="0" bIns="0"/>
          <a:lstStyle/>
          <a:p>
            <a:pPr algn="ctr">
              <a:defRPr/>
            </a:pPr>
            <a:endParaRPr lang="ja-JP" altLang="en-US" sz="1400" dirty="0">
              <a:solidFill>
                <a:srgbClr val="000000"/>
              </a:solidFill>
              <a:ea typeface="ＭＳ Ｐゴシック" charset="-128"/>
            </a:endParaRPr>
          </a:p>
        </p:txBody>
      </p:sp>
      <p:sp>
        <p:nvSpPr>
          <p:cNvPr id="47" name="Puzzle1"/>
          <p:cNvSpPr>
            <a:spLocks noEditPoints="1" noChangeArrowheads="1"/>
          </p:cNvSpPr>
          <p:nvPr/>
        </p:nvSpPr>
        <p:spPr bwMode="auto">
          <a:xfrm>
            <a:off x="4981575" y="2823141"/>
            <a:ext cx="1255713" cy="755650"/>
          </a:xfrm>
          <a:custGeom>
            <a:avLst/>
            <a:gdLst>
              <a:gd name="T0" fmla="*/ 2147483647 w 21600"/>
              <a:gd name="T1" fmla="*/ 2147483647 h 21600"/>
              <a:gd name="T2" fmla="*/ 2147483647 w 21600"/>
              <a:gd name="T3" fmla="*/ 441974765 h 21600"/>
              <a:gd name="T4" fmla="*/ 2147483647 w 21600"/>
              <a:gd name="T5" fmla="*/ 726137520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361796662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6086 w 21600"/>
              <a:gd name="T25" fmla="*/ 2569 h 21600"/>
              <a:gd name="T26" fmla="*/ 16132 w 21600"/>
              <a:gd name="T27" fmla="*/ 19552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gradFill rotWithShape="1">
            <a:gsLst>
              <a:gs pos="0">
                <a:srgbClr val="C9C4E6">
                  <a:gamma/>
                  <a:shade val="89020"/>
                  <a:invGamma/>
                </a:srgbClr>
              </a:gs>
              <a:gs pos="50000">
                <a:srgbClr val="C9C4E6">
                  <a:alpha val="70000"/>
                </a:srgbClr>
              </a:gs>
              <a:gs pos="100000">
                <a:srgbClr val="C9C4E6">
                  <a:gamma/>
                  <a:shade val="89020"/>
                  <a:invGamma/>
                </a:srgbClr>
              </a:gs>
            </a:gsLst>
            <a:lin ang="5400000" scaled="1"/>
          </a:gradFill>
          <a:ln w="12700">
            <a:noFill/>
            <a:miter lim="800000"/>
            <a:headEnd/>
            <a:tailEnd/>
          </a:ln>
        </p:spPr>
        <p:txBody>
          <a:bodyPr lIns="0" tIns="0" rIns="0" bIns="0"/>
          <a:lstStyle/>
          <a:p>
            <a:pPr algn="ctr">
              <a:defRPr/>
            </a:pPr>
            <a:endParaRPr lang="ja-JP" altLang="en-US" sz="1400" dirty="0">
              <a:solidFill>
                <a:srgbClr val="000000"/>
              </a:solidFill>
              <a:ea typeface="ＭＳ Ｐゴシック" charset="-128"/>
            </a:endParaRPr>
          </a:p>
        </p:txBody>
      </p:sp>
      <p:sp>
        <p:nvSpPr>
          <p:cNvPr id="48" name="Puzzle1"/>
          <p:cNvSpPr>
            <a:spLocks noEditPoints="1" noChangeArrowheads="1"/>
          </p:cNvSpPr>
          <p:nvPr/>
        </p:nvSpPr>
        <p:spPr bwMode="auto">
          <a:xfrm>
            <a:off x="6486525" y="2850129"/>
            <a:ext cx="1255713" cy="755650"/>
          </a:xfrm>
          <a:custGeom>
            <a:avLst/>
            <a:gdLst>
              <a:gd name="T0" fmla="*/ 2147483647 w 21600"/>
              <a:gd name="T1" fmla="*/ 2147483647 h 21600"/>
              <a:gd name="T2" fmla="*/ 2147483647 w 21600"/>
              <a:gd name="T3" fmla="*/ 441974765 h 21600"/>
              <a:gd name="T4" fmla="*/ 2147483647 w 21600"/>
              <a:gd name="T5" fmla="*/ 726137520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361796662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6086 w 21600"/>
              <a:gd name="T25" fmla="*/ 2569 h 21600"/>
              <a:gd name="T26" fmla="*/ 16132 w 21600"/>
              <a:gd name="T27" fmla="*/ 19552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gradFill rotWithShape="1">
            <a:gsLst>
              <a:gs pos="0">
                <a:srgbClr val="C9C4E6">
                  <a:gamma/>
                  <a:shade val="89020"/>
                  <a:invGamma/>
                </a:srgbClr>
              </a:gs>
              <a:gs pos="50000">
                <a:srgbClr val="C9C4E6">
                  <a:alpha val="70000"/>
                </a:srgbClr>
              </a:gs>
              <a:gs pos="100000">
                <a:srgbClr val="C9C4E6">
                  <a:gamma/>
                  <a:shade val="89020"/>
                  <a:invGamma/>
                </a:srgbClr>
              </a:gs>
            </a:gsLst>
            <a:lin ang="5400000" scaled="1"/>
          </a:gradFill>
          <a:ln w="12700">
            <a:noFill/>
            <a:miter lim="800000"/>
            <a:headEnd/>
            <a:tailEnd/>
          </a:ln>
        </p:spPr>
        <p:txBody>
          <a:bodyPr lIns="0" tIns="0" rIns="0" bIns="0"/>
          <a:lstStyle/>
          <a:p>
            <a:pPr algn="ctr">
              <a:defRPr/>
            </a:pPr>
            <a:endParaRPr lang="ja-JP" altLang="en-US" sz="1400" dirty="0">
              <a:solidFill>
                <a:srgbClr val="000000"/>
              </a:solidFill>
              <a:ea typeface="ＭＳ Ｐゴシック" charset="-128"/>
            </a:endParaRPr>
          </a:p>
        </p:txBody>
      </p:sp>
      <p:sp>
        <p:nvSpPr>
          <p:cNvPr id="26646" name="Puzzle3"/>
          <p:cNvSpPr>
            <a:spLocks noEditPoints="1" noChangeArrowheads="1"/>
          </p:cNvSpPr>
          <p:nvPr/>
        </p:nvSpPr>
        <p:spPr bwMode="auto">
          <a:xfrm>
            <a:off x="2921000" y="2503676"/>
            <a:ext cx="777875" cy="1087438"/>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2273 w 21600"/>
              <a:gd name="T25" fmla="*/ 7719 h 21600"/>
              <a:gd name="T26" fmla="*/ 19149 w 21600"/>
              <a:gd name="T27" fmla="*/ 202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rgbClr val="FFBE7D">
              <a:alpha val="70195"/>
            </a:srgbClr>
          </a:solidFill>
          <a:ln w="12700">
            <a:noFill/>
            <a:miter lim="800000"/>
            <a:headEnd/>
            <a:tailEnd/>
          </a:ln>
        </p:spPr>
        <p:txBody>
          <a:bodyPr lIns="0" tIns="0" rIns="0" bIns="0"/>
          <a:lstStyle/>
          <a:p>
            <a:pPr algn="ctr"/>
            <a:endParaRPr lang="ja-JP" altLang="en-US" sz="1400" dirty="0">
              <a:solidFill>
                <a:srgbClr val="000000"/>
              </a:solidFill>
            </a:endParaRPr>
          </a:p>
        </p:txBody>
      </p:sp>
      <p:sp>
        <p:nvSpPr>
          <p:cNvPr id="26647" name="Puzzle3"/>
          <p:cNvSpPr>
            <a:spLocks noEditPoints="1" noChangeArrowheads="1"/>
          </p:cNvSpPr>
          <p:nvPr/>
        </p:nvSpPr>
        <p:spPr bwMode="auto">
          <a:xfrm>
            <a:off x="4462463" y="2503676"/>
            <a:ext cx="777875" cy="1087438"/>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2273 w 21600"/>
              <a:gd name="T25" fmla="*/ 7719 h 21600"/>
              <a:gd name="T26" fmla="*/ 19149 w 21600"/>
              <a:gd name="T27" fmla="*/ 202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rgbClr val="FFBE7D">
              <a:alpha val="70195"/>
            </a:srgbClr>
          </a:solidFill>
          <a:ln w="12700">
            <a:noFill/>
            <a:miter lim="800000"/>
            <a:headEnd/>
            <a:tailEnd/>
          </a:ln>
        </p:spPr>
        <p:txBody>
          <a:bodyPr lIns="0" tIns="0" rIns="0" bIns="0"/>
          <a:lstStyle/>
          <a:p>
            <a:pPr algn="ctr"/>
            <a:endParaRPr lang="ja-JP" altLang="en-US" sz="1400" dirty="0">
              <a:solidFill>
                <a:srgbClr val="000000"/>
              </a:solidFill>
            </a:endParaRPr>
          </a:p>
        </p:txBody>
      </p:sp>
      <p:sp>
        <p:nvSpPr>
          <p:cNvPr id="26648" name="Puzzle3"/>
          <p:cNvSpPr>
            <a:spLocks noEditPoints="1" noChangeArrowheads="1"/>
          </p:cNvSpPr>
          <p:nvPr/>
        </p:nvSpPr>
        <p:spPr bwMode="auto">
          <a:xfrm>
            <a:off x="6003925" y="2503676"/>
            <a:ext cx="777875" cy="1087438"/>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2273 w 21600"/>
              <a:gd name="T25" fmla="*/ 7719 h 21600"/>
              <a:gd name="T26" fmla="*/ 19149 w 21600"/>
              <a:gd name="T27" fmla="*/ 202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rgbClr val="FFBE7D">
              <a:alpha val="70195"/>
            </a:srgbClr>
          </a:solidFill>
          <a:ln w="12700">
            <a:noFill/>
            <a:miter lim="800000"/>
            <a:headEnd/>
            <a:tailEnd/>
          </a:ln>
        </p:spPr>
        <p:txBody>
          <a:bodyPr lIns="0" tIns="0" rIns="0" bIns="0"/>
          <a:lstStyle/>
          <a:p>
            <a:pPr algn="ctr"/>
            <a:endParaRPr lang="ja-JP" altLang="en-US" sz="1400" dirty="0">
              <a:solidFill>
                <a:srgbClr val="000000"/>
              </a:solidFill>
            </a:endParaRPr>
          </a:p>
        </p:txBody>
      </p:sp>
      <p:sp>
        <p:nvSpPr>
          <p:cNvPr id="15385" name="Puzzle2"/>
          <p:cNvSpPr>
            <a:spLocks noEditPoints="1" noChangeArrowheads="1"/>
          </p:cNvSpPr>
          <p:nvPr/>
        </p:nvSpPr>
        <p:spPr bwMode="auto">
          <a:xfrm>
            <a:off x="4240213" y="3341876"/>
            <a:ext cx="1238250" cy="992188"/>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5388 w 21600"/>
              <a:gd name="T25" fmla="*/ 6742 h 21600"/>
              <a:gd name="T26" fmla="*/ 16177 w 21600"/>
              <a:gd name="T27" fmla="*/ 20441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chemeClr val="accent1">
              <a:lumMod val="60000"/>
              <a:lumOff val="40000"/>
              <a:alpha val="70195"/>
            </a:schemeClr>
          </a:solidFill>
          <a:ln w="12700">
            <a:noFill/>
            <a:miter lim="800000"/>
            <a:headEnd/>
            <a:tailEnd/>
          </a:ln>
        </p:spPr>
        <p:txBody>
          <a:bodyPr lIns="0" tIns="0" rIns="0" bIns="0"/>
          <a:lstStyle/>
          <a:p>
            <a:pPr algn="ctr">
              <a:defRPr/>
            </a:pPr>
            <a:endParaRPr lang="ja-JP" altLang="en-US" sz="1400" dirty="0">
              <a:solidFill>
                <a:srgbClr val="000000"/>
              </a:solidFill>
            </a:endParaRPr>
          </a:p>
        </p:txBody>
      </p:sp>
      <p:sp>
        <p:nvSpPr>
          <p:cNvPr id="26650" name="Puzzle4"/>
          <p:cNvSpPr>
            <a:spLocks noEditPoints="1" noChangeArrowheads="1"/>
          </p:cNvSpPr>
          <p:nvPr/>
        </p:nvSpPr>
        <p:spPr bwMode="auto">
          <a:xfrm>
            <a:off x="3700463" y="3332351"/>
            <a:ext cx="749300" cy="1268413"/>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2076 w 21600"/>
              <a:gd name="T25" fmla="*/ 5664 h 21600"/>
              <a:gd name="T26" fmla="*/ 20203 w 21600"/>
              <a:gd name="T27" fmla="*/ 1598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rgbClr val="A6ECAE">
              <a:alpha val="70195"/>
            </a:srgbClr>
          </a:solidFill>
          <a:ln w="12700">
            <a:noFill/>
            <a:miter lim="800000"/>
            <a:headEnd/>
            <a:tailEnd/>
          </a:ln>
        </p:spPr>
        <p:txBody>
          <a:bodyPr/>
          <a:lstStyle/>
          <a:p>
            <a:pPr algn="ctr"/>
            <a:endParaRPr lang="ja-JP" altLang="en-US" sz="1400" dirty="0">
              <a:solidFill>
                <a:srgbClr val="000000"/>
              </a:solidFill>
            </a:endParaRPr>
          </a:p>
          <a:p>
            <a:pPr algn="ctr"/>
            <a:endParaRPr lang="ja-JP" altLang="en-US" sz="1400" dirty="0">
              <a:solidFill>
                <a:srgbClr val="000000"/>
              </a:solidFill>
            </a:endParaRPr>
          </a:p>
        </p:txBody>
      </p:sp>
      <p:sp>
        <p:nvSpPr>
          <p:cNvPr id="26651" name="Puzzle4"/>
          <p:cNvSpPr>
            <a:spLocks noEditPoints="1" noChangeArrowheads="1"/>
          </p:cNvSpPr>
          <p:nvPr/>
        </p:nvSpPr>
        <p:spPr bwMode="auto">
          <a:xfrm>
            <a:off x="5235575" y="3327589"/>
            <a:ext cx="749300" cy="1268412"/>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2076 w 21600"/>
              <a:gd name="T25" fmla="*/ 5664 h 21600"/>
              <a:gd name="T26" fmla="*/ 20203 w 21600"/>
              <a:gd name="T27" fmla="*/ 1598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rgbClr val="A6ECAE">
              <a:alpha val="70195"/>
            </a:srgbClr>
          </a:solidFill>
          <a:ln w="12700">
            <a:noFill/>
            <a:miter lim="800000"/>
            <a:headEnd/>
            <a:tailEnd/>
          </a:ln>
        </p:spPr>
        <p:txBody>
          <a:bodyPr lIns="0" tIns="0" rIns="0" bIns="0"/>
          <a:lstStyle/>
          <a:p>
            <a:pPr algn="ctr"/>
            <a:endParaRPr lang="ja-JP" altLang="en-US" sz="1400" dirty="0">
              <a:solidFill>
                <a:srgbClr val="000000"/>
              </a:solidFill>
            </a:endParaRPr>
          </a:p>
          <a:p>
            <a:pPr algn="ctr"/>
            <a:endParaRPr lang="ja-JP" altLang="en-US" sz="1400" dirty="0">
              <a:solidFill>
                <a:srgbClr val="000000"/>
              </a:solidFill>
            </a:endParaRPr>
          </a:p>
        </p:txBody>
      </p:sp>
      <p:sp>
        <p:nvSpPr>
          <p:cNvPr id="26652" name="Puzzle4"/>
          <p:cNvSpPr>
            <a:spLocks noEditPoints="1" noChangeArrowheads="1"/>
          </p:cNvSpPr>
          <p:nvPr/>
        </p:nvSpPr>
        <p:spPr bwMode="auto">
          <a:xfrm>
            <a:off x="6751638" y="3327589"/>
            <a:ext cx="749300" cy="1268412"/>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2076 w 21600"/>
              <a:gd name="T25" fmla="*/ 5664 h 21600"/>
              <a:gd name="T26" fmla="*/ 20203 w 21600"/>
              <a:gd name="T27" fmla="*/ 1598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rgbClr val="A6ECAE">
              <a:alpha val="70195"/>
            </a:srgbClr>
          </a:solidFill>
          <a:ln w="12700">
            <a:noFill/>
            <a:miter lim="800000"/>
            <a:headEnd/>
            <a:tailEnd/>
          </a:ln>
        </p:spPr>
        <p:txBody>
          <a:bodyPr lIns="0" tIns="0" rIns="0" bIns="0"/>
          <a:lstStyle/>
          <a:p>
            <a:pPr algn="ctr"/>
            <a:endParaRPr lang="ja-JP" altLang="en-US" sz="1400" dirty="0">
              <a:solidFill>
                <a:srgbClr val="000000"/>
              </a:solidFill>
            </a:endParaRPr>
          </a:p>
        </p:txBody>
      </p:sp>
      <p:sp>
        <p:nvSpPr>
          <p:cNvPr id="26653" name="Puzzle3"/>
          <p:cNvSpPr>
            <a:spLocks noEditPoints="1" noChangeArrowheads="1"/>
          </p:cNvSpPr>
          <p:nvPr/>
        </p:nvSpPr>
        <p:spPr bwMode="auto">
          <a:xfrm>
            <a:off x="1355725" y="2503676"/>
            <a:ext cx="904875" cy="1087438"/>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2273 w 21600"/>
              <a:gd name="T25" fmla="*/ 7719 h 21600"/>
              <a:gd name="T26" fmla="*/ 19149 w 21600"/>
              <a:gd name="T27" fmla="*/ 202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rgbClr val="FFBE7D">
              <a:alpha val="70195"/>
            </a:srgbClr>
          </a:solidFill>
          <a:ln w="12700">
            <a:noFill/>
            <a:miter lim="800000"/>
            <a:headEnd/>
            <a:tailEnd/>
          </a:ln>
        </p:spPr>
        <p:txBody>
          <a:bodyPr/>
          <a:lstStyle/>
          <a:p>
            <a:pPr algn="ctr"/>
            <a:endParaRPr lang="ja-JP" altLang="en-US" sz="1400" dirty="0">
              <a:solidFill>
                <a:srgbClr val="000000"/>
              </a:solidFill>
            </a:endParaRPr>
          </a:p>
        </p:txBody>
      </p:sp>
      <p:sp>
        <p:nvSpPr>
          <p:cNvPr id="21" name="正方形/長方形 20"/>
          <p:cNvSpPr/>
          <p:nvPr/>
        </p:nvSpPr>
        <p:spPr>
          <a:xfrm>
            <a:off x="2286000" y="2971800"/>
            <a:ext cx="4572000" cy="1200328"/>
          </a:xfrm>
          <a:prstGeom prst="rect">
            <a:avLst/>
          </a:prstGeom>
        </p:spPr>
        <p:txBody>
          <a:bodyPr>
            <a:spAutoFit/>
          </a:bodyPr>
          <a:lstStyle/>
          <a:p>
            <a:pPr algn="ctr"/>
            <a:r>
              <a:rPr lang="en-US" sz="2400" dirty="0" smtClean="0">
                <a:latin typeface="Tahoma" pitchFamily="34" charset="0"/>
                <a:ea typeface="Tahoma" pitchFamily="34" charset="0"/>
                <a:cs typeface="Tahoma" pitchFamily="34" charset="0"/>
              </a:rPr>
              <a:t>Federated Operation for </a:t>
            </a:r>
            <a:br>
              <a:rPr lang="en-US" sz="2400" dirty="0" smtClean="0">
                <a:latin typeface="Tahoma" pitchFamily="34" charset="0"/>
                <a:ea typeface="Tahoma" pitchFamily="34" charset="0"/>
                <a:cs typeface="Tahoma" pitchFamily="34" charset="0"/>
              </a:rPr>
            </a:br>
            <a:r>
              <a:rPr lang="en-US" sz="2400" dirty="0" smtClean="0">
                <a:latin typeface="Tahoma" pitchFamily="34" charset="0"/>
                <a:ea typeface="Tahoma" pitchFamily="34" charset="0"/>
                <a:cs typeface="Tahoma" pitchFamily="34" charset="0"/>
              </a:rPr>
              <a:t>Service-Oriented Language Resource Sharing</a:t>
            </a:r>
            <a:endParaRPr lang="ja-JP" altLang="en-US" sz="2400" dirty="0">
              <a:solidFill>
                <a:srgbClr val="FF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正方形/長方形 85"/>
          <p:cNvSpPr>
            <a:spLocks noChangeArrowheads="1"/>
          </p:cNvSpPr>
          <p:nvPr/>
        </p:nvSpPr>
        <p:spPr bwMode="auto">
          <a:xfrm>
            <a:off x="95250" y="4117975"/>
            <a:ext cx="4313238" cy="2663825"/>
          </a:xfrm>
          <a:prstGeom prst="rect">
            <a:avLst/>
          </a:prstGeom>
          <a:noFill/>
          <a:ln w="9525" algn="ctr">
            <a:solidFill>
              <a:srgbClr val="008000"/>
            </a:solidFill>
            <a:round/>
            <a:headEnd/>
            <a:tailEnd/>
          </a:ln>
        </p:spPr>
        <p:txBody>
          <a:bodyPr>
            <a:spAutoFit/>
          </a:bodyPr>
          <a:lstStyle/>
          <a:p>
            <a:endParaRPr kumimoji="0" lang="ja-JP" altLang="en-US" sz="1600" b="0">
              <a:solidFill>
                <a:srgbClr val="000000"/>
              </a:solidFill>
            </a:endParaRPr>
          </a:p>
        </p:txBody>
      </p:sp>
      <p:sp>
        <p:nvSpPr>
          <p:cNvPr id="7171" name="正方形/長方形 81"/>
          <p:cNvSpPr>
            <a:spLocks noChangeArrowheads="1"/>
          </p:cNvSpPr>
          <p:nvPr/>
        </p:nvSpPr>
        <p:spPr bwMode="auto">
          <a:xfrm>
            <a:off x="1433513" y="3763962"/>
            <a:ext cx="1555750" cy="546100"/>
          </a:xfrm>
          <a:prstGeom prst="rect">
            <a:avLst/>
          </a:prstGeom>
          <a:solidFill>
            <a:schemeClr val="bg1"/>
          </a:solidFill>
          <a:ln w="9525" algn="ctr">
            <a:solidFill>
              <a:schemeClr val="bg1"/>
            </a:solidFill>
            <a:round/>
            <a:headEnd/>
            <a:tailEnd/>
          </a:ln>
        </p:spPr>
        <p:txBody>
          <a:bodyPr>
            <a:spAutoFit/>
          </a:bodyPr>
          <a:lstStyle/>
          <a:p>
            <a:endParaRPr kumimoji="0" lang="ja-JP" altLang="en-US" sz="1600" b="0">
              <a:solidFill>
                <a:srgbClr val="000000"/>
              </a:solidFill>
            </a:endParaRPr>
          </a:p>
        </p:txBody>
      </p:sp>
      <p:sp>
        <p:nvSpPr>
          <p:cNvPr id="7172" name="角丸四角形 22"/>
          <p:cNvSpPr>
            <a:spLocks noChangeArrowheads="1"/>
          </p:cNvSpPr>
          <p:nvPr/>
        </p:nvSpPr>
        <p:spPr bwMode="auto">
          <a:xfrm>
            <a:off x="1176238" y="914400"/>
            <a:ext cx="2160725" cy="394335"/>
          </a:xfrm>
          <a:prstGeom prst="roundRect">
            <a:avLst>
              <a:gd name="adj" fmla="val 12162"/>
            </a:avLst>
          </a:prstGeom>
          <a:noFill/>
          <a:ln w="19050">
            <a:solidFill>
              <a:schemeClr val="tx1"/>
            </a:solidFill>
            <a:round/>
            <a:headEnd/>
            <a:tailEnd/>
          </a:ln>
        </p:spPr>
        <p:txBody>
          <a:bodyPr wrap="square">
            <a:spAutoFit/>
          </a:bodyPr>
          <a:lstStyle/>
          <a:p>
            <a:pPr algn="ctr"/>
            <a:r>
              <a:rPr kumimoji="0" lang="en-US" altLang="ja-JP" sz="1800" dirty="0" smtClean="0">
                <a:solidFill>
                  <a:srgbClr val="000000"/>
                </a:solidFill>
                <a:latin typeface="Tahoma" pitchFamily="34" charset="0"/>
                <a:ea typeface="小塚ゴシック Pro M" pitchFamily="34" charset="-128"/>
                <a:cs typeface="Tahoma" pitchFamily="34" charset="0"/>
              </a:rPr>
              <a:t>Client </a:t>
            </a:r>
            <a:r>
              <a:rPr kumimoji="0" lang="en-US" altLang="ja-JP" sz="1800" dirty="0">
                <a:solidFill>
                  <a:srgbClr val="000000"/>
                </a:solidFill>
                <a:latin typeface="Tahoma" pitchFamily="34" charset="0"/>
                <a:ea typeface="小塚ゴシック Pro M" pitchFamily="34" charset="-128"/>
                <a:cs typeface="Tahoma" pitchFamily="34" charset="0"/>
              </a:rPr>
              <a:t>Control</a:t>
            </a:r>
          </a:p>
        </p:txBody>
      </p:sp>
      <p:sp>
        <p:nvSpPr>
          <p:cNvPr id="297986" name="Rectangle 2"/>
          <p:cNvSpPr>
            <a:spLocks noGrp="1" noChangeArrowheads="1"/>
          </p:cNvSpPr>
          <p:nvPr>
            <p:ph type="title" idx="4294967295"/>
          </p:nvPr>
        </p:nvSpPr>
        <p:spPr bwMode="auto">
          <a:xfrm>
            <a:off x="361950" y="226994"/>
            <a:ext cx="8588375" cy="630238"/>
          </a:xfrm>
          <a:prstGeom prst="rect">
            <a:avLst/>
          </a:prstGeom>
          <a:ln>
            <a:miter lim="800000"/>
            <a:headEnd/>
            <a:tailEnd/>
          </a:ln>
        </p:spPr>
        <p:txBody>
          <a:bodyPr anchor="b"/>
          <a:lstStyle/>
          <a:p>
            <a:pPr eaLnBrk="1" hangingPunct="1">
              <a:defRPr/>
            </a:pPr>
            <a:r>
              <a:rPr lang="en-US" altLang="ja-JP" sz="2800" b="1" dirty="0" smtClean="0">
                <a:latin typeface="Tahoma" pitchFamily="34" charset="0"/>
                <a:ea typeface="小塚ゴシック Pro M" pitchFamily="34" charset="-128"/>
                <a:cs typeface="Tahoma" pitchFamily="34" charset="0"/>
              </a:rPr>
              <a:t>Application System</a:t>
            </a:r>
            <a:endParaRPr lang="en-US" altLang="ja-JP" sz="2800" b="1" dirty="0">
              <a:latin typeface="Tahoma" pitchFamily="34" charset="0"/>
              <a:ea typeface="小塚ゴシック Pro M" pitchFamily="34" charset="-128"/>
              <a:cs typeface="Tahoma" pitchFamily="34" charset="0"/>
            </a:endParaRPr>
          </a:p>
        </p:txBody>
      </p:sp>
      <p:sp>
        <p:nvSpPr>
          <p:cNvPr id="7174" name="角丸四角形 22"/>
          <p:cNvSpPr>
            <a:spLocks noChangeArrowheads="1"/>
          </p:cNvSpPr>
          <p:nvPr/>
        </p:nvSpPr>
        <p:spPr bwMode="auto">
          <a:xfrm>
            <a:off x="5640790" y="914400"/>
            <a:ext cx="2185050" cy="394335"/>
          </a:xfrm>
          <a:prstGeom prst="roundRect">
            <a:avLst>
              <a:gd name="adj" fmla="val 12162"/>
            </a:avLst>
          </a:prstGeom>
          <a:noFill/>
          <a:ln w="19050">
            <a:solidFill>
              <a:schemeClr val="tx1"/>
            </a:solidFill>
            <a:round/>
            <a:headEnd/>
            <a:tailEnd/>
          </a:ln>
        </p:spPr>
        <p:txBody>
          <a:bodyPr wrap="square">
            <a:spAutoFit/>
          </a:bodyPr>
          <a:lstStyle/>
          <a:p>
            <a:pPr algn="ctr"/>
            <a:r>
              <a:rPr kumimoji="0" lang="en-US" altLang="ja-JP" sz="1800" dirty="0" smtClean="0">
                <a:solidFill>
                  <a:srgbClr val="000000"/>
                </a:solidFill>
                <a:latin typeface="Tahoma" pitchFamily="34" charset="0"/>
                <a:ea typeface="小塚ゴシック Pro M" pitchFamily="34" charset="-128"/>
                <a:cs typeface="Tahoma" pitchFamily="34" charset="0"/>
              </a:rPr>
              <a:t>Server </a:t>
            </a:r>
            <a:r>
              <a:rPr kumimoji="0" lang="en-US" altLang="ja-JP" sz="1800" dirty="0">
                <a:solidFill>
                  <a:srgbClr val="000000"/>
                </a:solidFill>
                <a:latin typeface="Tahoma" pitchFamily="34" charset="0"/>
                <a:ea typeface="小塚ゴシック Pro M" pitchFamily="34" charset="-128"/>
                <a:cs typeface="Tahoma" pitchFamily="34" charset="0"/>
              </a:rPr>
              <a:t>Control</a:t>
            </a:r>
          </a:p>
        </p:txBody>
      </p:sp>
      <p:sp>
        <p:nvSpPr>
          <p:cNvPr id="7175" name="Line 80"/>
          <p:cNvSpPr>
            <a:spLocks noChangeShapeType="1"/>
          </p:cNvSpPr>
          <p:nvPr/>
        </p:nvSpPr>
        <p:spPr bwMode="auto">
          <a:xfrm>
            <a:off x="4533900" y="1066800"/>
            <a:ext cx="0" cy="5572125"/>
          </a:xfrm>
          <a:prstGeom prst="line">
            <a:avLst/>
          </a:prstGeom>
          <a:noFill/>
          <a:ln w="3175">
            <a:solidFill>
              <a:schemeClr val="tx1"/>
            </a:solidFill>
            <a:round/>
            <a:headEnd/>
            <a:tailEnd/>
          </a:ln>
        </p:spPr>
        <p:txBody>
          <a:bodyPr>
            <a:spAutoFit/>
          </a:bodyPr>
          <a:lstStyle/>
          <a:p>
            <a:endParaRPr kumimoji="0" lang="ja-JP" altLang="en-US" sz="1600" b="0">
              <a:solidFill>
                <a:srgbClr val="000000"/>
              </a:solidFill>
            </a:endParaRPr>
          </a:p>
        </p:txBody>
      </p:sp>
      <p:sp>
        <p:nvSpPr>
          <p:cNvPr id="7176" name="角丸四角形 8"/>
          <p:cNvSpPr>
            <a:spLocks noChangeArrowheads="1"/>
          </p:cNvSpPr>
          <p:nvPr/>
        </p:nvSpPr>
        <p:spPr bwMode="auto">
          <a:xfrm>
            <a:off x="665018" y="5387212"/>
            <a:ext cx="3289465" cy="374571"/>
          </a:xfrm>
          <a:prstGeom prst="roundRect">
            <a:avLst>
              <a:gd name="adj" fmla="val 16667"/>
            </a:avLst>
          </a:prstGeom>
          <a:solidFill>
            <a:schemeClr val="bg1"/>
          </a:solidFill>
          <a:ln w="9525">
            <a:solidFill>
              <a:schemeClr val="bg1"/>
            </a:solidFill>
            <a:round/>
            <a:headEnd/>
            <a:tailEnd/>
          </a:ln>
        </p:spPr>
        <p:txBody>
          <a:bodyPr wrap="square">
            <a:spAutoFit/>
          </a:bodyPr>
          <a:lstStyle/>
          <a:p>
            <a:pPr algn="ctr"/>
            <a:r>
              <a:rPr kumimoji="0" lang="en-US" altLang="ja-JP" sz="1600" b="0" dirty="0">
                <a:solidFill>
                  <a:srgbClr val="008000"/>
                </a:solidFill>
                <a:latin typeface="Calibri"/>
                <a:ea typeface="小塚ゴシック Pro M" pitchFamily="34" charset="-128"/>
                <a:cs typeface="Calibri"/>
              </a:rPr>
              <a:t>Terminals </a:t>
            </a:r>
            <a:r>
              <a:rPr kumimoji="0" lang="en-US" altLang="ja-JP" sz="1600" b="0" dirty="0" smtClean="0">
                <a:solidFill>
                  <a:srgbClr val="008000"/>
                </a:solidFill>
                <a:latin typeface="Calibri"/>
                <a:ea typeface="小塚ゴシック Pro M" pitchFamily="34" charset="-128"/>
                <a:cs typeface="Calibri"/>
              </a:rPr>
              <a:t>of </a:t>
            </a:r>
            <a:r>
              <a:rPr kumimoji="0" lang="en-US" altLang="ja-JP" sz="1600" b="0" dirty="0">
                <a:solidFill>
                  <a:srgbClr val="008000"/>
                </a:solidFill>
                <a:latin typeface="Calibri"/>
                <a:ea typeface="小塚ゴシック Pro M" pitchFamily="34" charset="-128"/>
                <a:cs typeface="Calibri"/>
              </a:rPr>
              <a:t>Application </a:t>
            </a:r>
            <a:r>
              <a:rPr kumimoji="0" lang="en-US" altLang="ja-JP" sz="1600" b="0" dirty="0" smtClean="0">
                <a:solidFill>
                  <a:srgbClr val="008000"/>
                </a:solidFill>
                <a:latin typeface="Calibri"/>
                <a:ea typeface="小塚ゴシック Pro M" pitchFamily="34" charset="-128"/>
                <a:cs typeface="Calibri"/>
              </a:rPr>
              <a:t>System User</a:t>
            </a:r>
            <a:endParaRPr kumimoji="0" lang="en-US" altLang="ja-JP" sz="1600" b="0" dirty="0">
              <a:solidFill>
                <a:srgbClr val="008000"/>
              </a:solidFill>
              <a:latin typeface="Calibri"/>
              <a:ea typeface="小塚ゴシック Pro M" pitchFamily="34" charset="-128"/>
              <a:cs typeface="Calibri"/>
            </a:endParaRPr>
          </a:p>
        </p:txBody>
      </p:sp>
      <p:pic>
        <p:nvPicPr>
          <p:cNvPr id="7177" name="Picture 56" descr="C:\Documents and Settings\Administrator\My Documents\My Pictures\Microsoft クリップ オーガナイザ\j0428945.wmf"/>
          <p:cNvPicPr>
            <a:picLocks noChangeAspect="1" noChangeArrowheads="1"/>
          </p:cNvPicPr>
          <p:nvPr/>
        </p:nvPicPr>
        <p:blipFill>
          <a:blip r:embed="rId3" cstate="print"/>
          <a:srcRect/>
          <a:stretch>
            <a:fillRect/>
          </a:stretch>
        </p:blipFill>
        <p:spPr bwMode="auto">
          <a:xfrm>
            <a:off x="974725" y="4903787"/>
            <a:ext cx="685800" cy="490538"/>
          </a:xfrm>
          <a:prstGeom prst="rect">
            <a:avLst/>
          </a:prstGeom>
          <a:noFill/>
          <a:ln w="9525">
            <a:noFill/>
            <a:miter lim="800000"/>
            <a:headEnd/>
            <a:tailEnd/>
          </a:ln>
        </p:spPr>
      </p:pic>
      <p:pic>
        <p:nvPicPr>
          <p:cNvPr id="7178" name="Picture 56" descr="C:\Documents and Settings\Administrator\My Documents\My Pictures\Microsoft クリップ オーガナイザ\j0428945.wmf"/>
          <p:cNvPicPr>
            <a:picLocks noChangeAspect="1" noChangeArrowheads="1"/>
          </p:cNvPicPr>
          <p:nvPr/>
        </p:nvPicPr>
        <p:blipFill>
          <a:blip r:embed="rId3" cstate="print"/>
          <a:srcRect/>
          <a:stretch>
            <a:fillRect/>
          </a:stretch>
        </p:blipFill>
        <p:spPr bwMode="auto">
          <a:xfrm>
            <a:off x="1822450" y="4903787"/>
            <a:ext cx="687388" cy="490538"/>
          </a:xfrm>
          <a:prstGeom prst="rect">
            <a:avLst/>
          </a:prstGeom>
          <a:noFill/>
          <a:ln w="9525">
            <a:noFill/>
            <a:miter lim="800000"/>
            <a:headEnd/>
            <a:tailEnd/>
          </a:ln>
        </p:spPr>
      </p:pic>
      <p:pic>
        <p:nvPicPr>
          <p:cNvPr id="7179" name="Picture 56" descr="C:\Documents and Settings\Administrator\My Documents\My Pictures\Microsoft クリップ オーガナイザ\j0428945.wmf"/>
          <p:cNvPicPr>
            <a:picLocks noChangeAspect="1" noChangeArrowheads="1"/>
          </p:cNvPicPr>
          <p:nvPr/>
        </p:nvPicPr>
        <p:blipFill>
          <a:blip r:embed="rId3" cstate="print"/>
          <a:srcRect/>
          <a:stretch>
            <a:fillRect/>
          </a:stretch>
        </p:blipFill>
        <p:spPr bwMode="auto">
          <a:xfrm>
            <a:off x="2725738" y="4903787"/>
            <a:ext cx="685800" cy="490538"/>
          </a:xfrm>
          <a:prstGeom prst="rect">
            <a:avLst/>
          </a:prstGeom>
          <a:noFill/>
          <a:ln w="9525">
            <a:noFill/>
            <a:miter lim="800000"/>
            <a:headEnd/>
            <a:tailEnd/>
          </a:ln>
        </p:spPr>
      </p:pic>
      <p:sp>
        <p:nvSpPr>
          <p:cNvPr id="7180" name="テキスト ボックス 96"/>
          <p:cNvSpPr txBox="1">
            <a:spLocks noChangeArrowheads="1"/>
          </p:cNvSpPr>
          <p:nvPr/>
        </p:nvSpPr>
        <p:spPr bwMode="auto">
          <a:xfrm>
            <a:off x="522288" y="5046662"/>
            <a:ext cx="647700" cy="276225"/>
          </a:xfrm>
          <a:prstGeom prst="rect">
            <a:avLst/>
          </a:prstGeom>
          <a:noFill/>
          <a:ln w="9525">
            <a:noFill/>
            <a:miter lim="800000"/>
            <a:headEnd/>
            <a:tailEnd/>
          </a:ln>
        </p:spPr>
        <p:txBody>
          <a:bodyPr wrap="none">
            <a:spAutoFit/>
          </a:bodyPr>
          <a:lstStyle/>
          <a:p>
            <a:r>
              <a:rPr lang="ja-JP" altLang="en-US" sz="1200" b="0">
                <a:solidFill>
                  <a:srgbClr val="008000"/>
                </a:solidFill>
                <a:latin typeface="小塚ゴシック Pro M" pitchFamily="34" charset="-128"/>
                <a:ea typeface="小塚ゴシック Pro M" pitchFamily="34" charset="-128"/>
              </a:rPr>
              <a:t>・・・</a:t>
            </a:r>
            <a:endParaRPr lang="en-US" altLang="ja-JP" sz="1200" b="0">
              <a:solidFill>
                <a:srgbClr val="008000"/>
              </a:solidFill>
              <a:latin typeface="小塚ゴシック Pro M" pitchFamily="34" charset="-128"/>
              <a:ea typeface="小塚ゴシック Pro M" pitchFamily="34" charset="-128"/>
            </a:endParaRPr>
          </a:p>
        </p:txBody>
      </p:sp>
      <p:sp>
        <p:nvSpPr>
          <p:cNvPr id="7181" name="テキスト ボックス 97"/>
          <p:cNvSpPr txBox="1">
            <a:spLocks noChangeArrowheads="1"/>
          </p:cNvSpPr>
          <p:nvPr/>
        </p:nvSpPr>
        <p:spPr bwMode="auto">
          <a:xfrm>
            <a:off x="3351213" y="5021262"/>
            <a:ext cx="646112" cy="276225"/>
          </a:xfrm>
          <a:prstGeom prst="rect">
            <a:avLst/>
          </a:prstGeom>
          <a:noFill/>
          <a:ln w="9525">
            <a:noFill/>
            <a:miter lim="800000"/>
            <a:headEnd/>
            <a:tailEnd/>
          </a:ln>
        </p:spPr>
        <p:txBody>
          <a:bodyPr wrap="none">
            <a:spAutoFit/>
          </a:bodyPr>
          <a:lstStyle/>
          <a:p>
            <a:r>
              <a:rPr lang="ja-JP" altLang="en-US" sz="1200" b="0">
                <a:solidFill>
                  <a:srgbClr val="008000"/>
                </a:solidFill>
                <a:latin typeface="小塚ゴシック Pro M" pitchFamily="34" charset="-128"/>
                <a:ea typeface="小塚ゴシック Pro M" pitchFamily="34" charset="-128"/>
              </a:rPr>
              <a:t>・・・</a:t>
            </a:r>
            <a:endParaRPr lang="en-US" altLang="ja-JP" sz="1200" b="0">
              <a:solidFill>
                <a:srgbClr val="008000"/>
              </a:solidFill>
              <a:latin typeface="小塚ゴシック Pro M" pitchFamily="34" charset="-128"/>
              <a:ea typeface="小塚ゴシック Pro M" pitchFamily="34" charset="-128"/>
            </a:endParaRPr>
          </a:p>
        </p:txBody>
      </p:sp>
      <p:cxnSp>
        <p:nvCxnSpPr>
          <p:cNvPr id="7182" name="直線矢印コネクタ 98"/>
          <p:cNvCxnSpPr>
            <a:cxnSpLocks noChangeShapeType="1"/>
          </p:cNvCxnSpPr>
          <p:nvPr/>
        </p:nvCxnSpPr>
        <p:spPr bwMode="auto">
          <a:xfrm rot="10800000" flipV="1">
            <a:off x="1446213" y="4324350"/>
            <a:ext cx="708025" cy="568325"/>
          </a:xfrm>
          <a:prstGeom prst="straightConnector1">
            <a:avLst/>
          </a:prstGeom>
          <a:noFill/>
          <a:ln w="57150" algn="ctr">
            <a:solidFill>
              <a:schemeClr val="accent1"/>
            </a:solidFill>
            <a:round/>
            <a:headEnd/>
            <a:tailEnd type="triangle" w="med" len="med"/>
          </a:ln>
        </p:spPr>
      </p:cxnSp>
      <p:cxnSp>
        <p:nvCxnSpPr>
          <p:cNvPr id="7183" name="直線矢印コネクタ 99"/>
          <p:cNvCxnSpPr>
            <a:cxnSpLocks noChangeShapeType="1"/>
          </p:cNvCxnSpPr>
          <p:nvPr/>
        </p:nvCxnSpPr>
        <p:spPr bwMode="auto">
          <a:xfrm rot="16200000" flipH="1">
            <a:off x="1870869" y="4607719"/>
            <a:ext cx="579437" cy="12700"/>
          </a:xfrm>
          <a:prstGeom prst="straightConnector1">
            <a:avLst/>
          </a:prstGeom>
          <a:noFill/>
          <a:ln w="57150" algn="ctr">
            <a:solidFill>
              <a:schemeClr val="accent1"/>
            </a:solidFill>
            <a:round/>
            <a:headEnd/>
            <a:tailEnd type="triangle" w="med" len="med"/>
          </a:ln>
        </p:spPr>
      </p:cxnSp>
      <p:cxnSp>
        <p:nvCxnSpPr>
          <p:cNvPr id="7184" name="直線矢印コネクタ 100"/>
          <p:cNvCxnSpPr>
            <a:cxnSpLocks noChangeShapeType="1"/>
          </p:cNvCxnSpPr>
          <p:nvPr/>
        </p:nvCxnSpPr>
        <p:spPr bwMode="auto">
          <a:xfrm>
            <a:off x="2154238" y="4324350"/>
            <a:ext cx="914400" cy="579437"/>
          </a:xfrm>
          <a:prstGeom prst="straightConnector1">
            <a:avLst/>
          </a:prstGeom>
          <a:noFill/>
          <a:ln w="57150" algn="ctr">
            <a:solidFill>
              <a:schemeClr val="accent1"/>
            </a:solidFill>
            <a:round/>
            <a:headEnd/>
            <a:tailEnd type="triangle" w="med" len="med"/>
          </a:ln>
        </p:spPr>
      </p:cxnSp>
      <p:cxnSp>
        <p:nvCxnSpPr>
          <p:cNvPr id="7185" name="カギ線コネクタ 113"/>
          <p:cNvCxnSpPr>
            <a:cxnSpLocks noChangeShapeType="1"/>
            <a:stCxn id="7210" idx="1"/>
            <a:endCxn id="7222" idx="1"/>
          </p:cNvCxnSpPr>
          <p:nvPr/>
        </p:nvCxnSpPr>
        <p:spPr bwMode="auto">
          <a:xfrm rot="10800000" flipH="1" flipV="1">
            <a:off x="5827713" y="3040022"/>
            <a:ext cx="277812" cy="1014529"/>
          </a:xfrm>
          <a:prstGeom prst="bentConnector3">
            <a:avLst>
              <a:gd name="adj1" fmla="val -82286"/>
            </a:avLst>
          </a:prstGeom>
          <a:noFill/>
          <a:ln w="38100" algn="ctr">
            <a:solidFill>
              <a:schemeClr val="tx2"/>
            </a:solidFill>
            <a:round/>
            <a:headEnd/>
            <a:tailEnd type="arrow" w="med" len="med"/>
          </a:ln>
        </p:spPr>
      </p:cxnSp>
      <p:cxnSp>
        <p:nvCxnSpPr>
          <p:cNvPr id="7186" name="カギ線コネクタ 116"/>
          <p:cNvCxnSpPr>
            <a:cxnSpLocks noChangeShapeType="1"/>
            <a:stCxn id="7209" idx="1"/>
            <a:endCxn id="7176" idx="1"/>
          </p:cNvCxnSpPr>
          <p:nvPr/>
        </p:nvCxnSpPr>
        <p:spPr bwMode="auto">
          <a:xfrm rot="10800000" flipV="1">
            <a:off x="665019" y="3065422"/>
            <a:ext cx="601807" cy="2509075"/>
          </a:xfrm>
          <a:prstGeom prst="bentConnector3">
            <a:avLst>
              <a:gd name="adj1" fmla="val 137986"/>
            </a:avLst>
          </a:prstGeom>
          <a:noFill/>
          <a:ln w="38100" algn="ctr">
            <a:solidFill>
              <a:schemeClr val="tx2"/>
            </a:solidFill>
            <a:round/>
            <a:headEnd/>
            <a:tailEnd type="arrow" w="med" len="med"/>
          </a:ln>
        </p:spPr>
      </p:cxnSp>
      <p:cxnSp>
        <p:nvCxnSpPr>
          <p:cNvPr id="7187" name="カギ線コネクタ 122"/>
          <p:cNvCxnSpPr>
            <a:cxnSpLocks noChangeShapeType="1"/>
            <a:stCxn id="7209" idx="3"/>
            <a:endCxn id="7199" idx="3"/>
          </p:cNvCxnSpPr>
          <p:nvPr/>
        </p:nvCxnSpPr>
        <p:spPr bwMode="auto">
          <a:xfrm>
            <a:off x="3098800" y="3065423"/>
            <a:ext cx="481013" cy="3252827"/>
          </a:xfrm>
          <a:prstGeom prst="bentConnector3">
            <a:avLst>
              <a:gd name="adj1" fmla="val 147525"/>
            </a:avLst>
          </a:prstGeom>
          <a:noFill/>
          <a:ln w="38100" algn="ctr">
            <a:solidFill>
              <a:schemeClr val="tx2"/>
            </a:solidFill>
            <a:round/>
            <a:headEnd/>
            <a:tailEnd type="arrow" w="med" len="med"/>
          </a:ln>
        </p:spPr>
      </p:cxnSp>
      <p:sp>
        <p:nvSpPr>
          <p:cNvPr id="7188" name="正方形/長方形 58"/>
          <p:cNvSpPr>
            <a:spLocks noChangeArrowheads="1"/>
          </p:cNvSpPr>
          <p:nvPr/>
        </p:nvSpPr>
        <p:spPr bwMode="auto">
          <a:xfrm>
            <a:off x="4705350" y="3259137"/>
            <a:ext cx="1403350" cy="338554"/>
          </a:xfrm>
          <a:prstGeom prst="rect">
            <a:avLst/>
          </a:prstGeom>
          <a:solidFill>
            <a:schemeClr val="bg1"/>
          </a:solidFill>
          <a:ln w="9525">
            <a:solidFill>
              <a:schemeClr val="tx2"/>
            </a:solidFill>
            <a:miter lim="800000"/>
            <a:headEnd/>
            <a:tailEnd/>
          </a:ln>
        </p:spPr>
        <p:txBody>
          <a:bodyPr>
            <a:spAutoFit/>
          </a:bodyPr>
          <a:lstStyle/>
          <a:p>
            <a:pPr algn="ctr"/>
            <a:r>
              <a:rPr kumimoji="0" lang="en-US" altLang="ja-JP" sz="1600" b="0" dirty="0" smtClean="0">
                <a:solidFill>
                  <a:srgbClr val="FF0000"/>
                </a:solidFill>
                <a:latin typeface="Calibri"/>
                <a:cs typeface="Calibri"/>
              </a:rPr>
              <a:t>Under control</a:t>
            </a:r>
            <a:endParaRPr kumimoji="0" lang="en-US" altLang="ja-JP" sz="1600" b="0" dirty="0">
              <a:solidFill>
                <a:srgbClr val="FF0000"/>
              </a:solidFill>
              <a:latin typeface="Calibri"/>
              <a:ea typeface="小塚ゴシック Pro M" pitchFamily="34" charset="-128"/>
              <a:cs typeface="Calibri"/>
            </a:endParaRPr>
          </a:p>
        </p:txBody>
      </p:sp>
      <p:pic>
        <p:nvPicPr>
          <p:cNvPr id="7189" name="Picture 45"/>
          <p:cNvPicPr>
            <a:picLocks noChangeAspect="1" noChangeArrowheads="1"/>
          </p:cNvPicPr>
          <p:nvPr/>
        </p:nvPicPr>
        <p:blipFill>
          <a:blip r:embed="rId4" cstate="print"/>
          <a:srcRect/>
          <a:stretch>
            <a:fillRect/>
          </a:stretch>
        </p:blipFill>
        <p:spPr bwMode="auto">
          <a:xfrm>
            <a:off x="1879600" y="2266945"/>
            <a:ext cx="590550" cy="758825"/>
          </a:xfrm>
          <a:prstGeom prst="rect">
            <a:avLst/>
          </a:prstGeom>
          <a:noFill/>
          <a:ln w="9525">
            <a:noFill/>
            <a:miter lim="800000"/>
            <a:headEnd/>
            <a:tailEnd/>
          </a:ln>
        </p:spPr>
      </p:pic>
      <p:sp>
        <p:nvSpPr>
          <p:cNvPr id="7190" name="角丸四角形 8"/>
          <p:cNvSpPr>
            <a:spLocks noChangeArrowheads="1"/>
          </p:cNvSpPr>
          <p:nvPr/>
        </p:nvSpPr>
        <p:spPr bwMode="auto">
          <a:xfrm>
            <a:off x="1423988" y="3730625"/>
            <a:ext cx="1141412" cy="577850"/>
          </a:xfrm>
          <a:prstGeom prst="roundRect">
            <a:avLst>
              <a:gd name="adj" fmla="val 16667"/>
            </a:avLst>
          </a:prstGeom>
          <a:solidFill>
            <a:schemeClr val="bg1"/>
          </a:solidFill>
          <a:ln w="9525">
            <a:noFill/>
            <a:round/>
            <a:headEnd/>
            <a:tailEnd/>
          </a:ln>
        </p:spPr>
        <p:txBody>
          <a:bodyPr>
            <a:spAutoFit/>
          </a:bodyPr>
          <a:lstStyle/>
          <a:p>
            <a:pPr algn="ctr"/>
            <a:r>
              <a:rPr kumimoji="0" lang="en-US" altLang="ja-JP" sz="1400" b="0">
                <a:solidFill>
                  <a:srgbClr val="008000"/>
                </a:solidFill>
                <a:latin typeface="Tahoma" pitchFamily="34" charset="0"/>
                <a:ea typeface="小塚ゴシック Pro M" pitchFamily="34" charset="-128"/>
                <a:cs typeface="Tahoma" pitchFamily="34" charset="0"/>
              </a:rPr>
              <a:t>Application System</a:t>
            </a:r>
          </a:p>
        </p:txBody>
      </p:sp>
      <p:pic>
        <p:nvPicPr>
          <p:cNvPr id="7191" name="Picture 55" descr="C:\Documents and Settings\Administrator\My Documents\My Pictures\Microsoft クリップ オーガナイザ\j0431616.png"/>
          <p:cNvPicPr>
            <a:picLocks noChangeAspect="1" noChangeArrowheads="1"/>
          </p:cNvPicPr>
          <p:nvPr/>
        </p:nvPicPr>
        <p:blipFill>
          <a:blip r:embed="rId5" cstate="print"/>
          <a:srcRect/>
          <a:stretch>
            <a:fillRect/>
          </a:stretch>
        </p:blipFill>
        <p:spPr bwMode="auto">
          <a:xfrm>
            <a:off x="2417763" y="3827462"/>
            <a:ext cx="476250" cy="476250"/>
          </a:xfrm>
          <a:prstGeom prst="rect">
            <a:avLst/>
          </a:prstGeom>
          <a:noFill/>
          <a:ln w="9525">
            <a:noFill/>
            <a:miter lim="800000"/>
            <a:headEnd/>
            <a:tailEnd/>
          </a:ln>
        </p:spPr>
      </p:pic>
      <p:sp>
        <p:nvSpPr>
          <p:cNvPr id="7192" name="正方形/長方形 70"/>
          <p:cNvSpPr>
            <a:spLocks noChangeArrowheads="1"/>
          </p:cNvSpPr>
          <p:nvPr/>
        </p:nvSpPr>
        <p:spPr bwMode="auto">
          <a:xfrm>
            <a:off x="1411284" y="3671887"/>
            <a:ext cx="1547812" cy="1223963"/>
          </a:xfrm>
          <a:prstGeom prst="rect">
            <a:avLst/>
          </a:prstGeom>
          <a:solidFill>
            <a:schemeClr val="bg1">
              <a:alpha val="59999"/>
            </a:schemeClr>
          </a:solidFill>
          <a:ln w="12700" algn="ctr">
            <a:noFill/>
            <a:prstDash val="sysDot"/>
            <a:round/>
            <a:headEnd/>
            <a:tailEnd/>
          </a:ln>
        </p:spPr>
        <p:txBody>
          <a:bodyPr>
            <a:spAutoFit/>
          </a:bodyPr>
          <a:lstStyle/>
          <a:p>
            <a:endParaRPr kumimoji="0" lang="ja-JP" altLang="en-US" sz="1600" b="0">
              <a:solidFill>
                <a:srgbClr val="000000"/>
              </a:solidFill>
            </a:endParaRPr>
          </a:p>
        </p:txBody>
      </p:sp>
      <p:pic>
        <p:nvPicPr>
          <p:cNvPr id="7193" name="Picture 20"/>
          <p:cNvPicPr>
            <a:picLocks noChangeAspect="1" noChangeArrowheads="1"/>
          </p:cNvPicPr>
          <p:nvPr/>
        </p:nvPicPr>
        <p:blipFill>
          <a:blip r:embed="rId6" cstate="print"/>
          <a:srcRect/>
          <a:stretch>
            <a:fillRect/>
          </a:stretch>
        </p:blipFill>
        <p:spPr bwMode="auto">
          <a:xfrm>
            <a:off x="2751138" y="6003925"/>
            <a:ext cx="333375" cy="431800"/>
          </a:xfrm>
          <a:prstGeom prst="rect">
            <a:avLst/>
          </a:prstGeom>
          <a:noFill/>
          <a:ln w="9525">
            <a:noFill/>
            <a:miter lim="800000"/>
            <a:headEnd/>
            <a:tailEnd/>
          </a:ln>
        </p:spPr>
      </p:pic>
      <p:sp>
        <p:nvSpPr>
          <p:cNvPr id="7194" name="角丸四角形 8"/>
          <p:cNvSpPr>
            <a:spLocks noChangeArrowheads="1"/>
          </p:cNvSpPr>
          <p:nvPr/>
        </p:nvSpPr>
        <p:spPr bwMode="auto">
          <a:xfrm>
            <a:off x="1154113" y="6324600"/>
            <a:ext cx="2338387" cy="374571"/>
          </a:xfrm>
          <a:prstGeom prst="roundRect">
            <a:avLst>
              <a:gd name="adj" fmla="val 16667"/>
            </a:avLst>
          </a:prstGeom>
          <a:noFill/>
          <a:ln w="9525">
            <a:noFill/>
            <a:round/>
            <a:headEnd/>
            <a:tailEnd/>
          </a:ln>
        </p:spPr>
        <p:txBody>
          <a:bodyPr>
            <a:spAutoFit/>
          </a:bodyPr>
          <a:lstStyle/>
          <a:p>
            <a:pPr algn="ctr"/>
            <a:r>
              <a:rPr kumimoji="0" lang="en-US" altLang="ja-JP" sz="1600" b="0" dirty="0">
                <a:solidFill>
                  <a:srgbClr val="008000"/>
                </a:solidFill>
                <a:latin typeface="Calibri"/>
                <a:ea typeface="小塚ゴシック Pro M" pitchFamily="34" charset="-128"/>
                <a:cs typeface="Calibri"/>
              </a:rPr>
              <a:t>Application System Users</a:t>
            </a:r>
          </a:p>
        </p:txBody>
      </p:sp>
      <p:pic>
        <p:nvPicPr>
          <p:cNvPr id="7195" name="Picture 20"/>
          <p:cNvPicPr>
            <a:picLocks noChangeAspect="1" noChangeArrowheads="1"/>
          </p:cNvPicPr>
          <p:nvPr/>
        </p:nvPicPr>
        <p:blipFill>
          <a:blip r:embed="rId6" cstate="print"/>
          <a:srcRect/>
          <a:stretch>
            <a:fillRect/>
          </a:stretch>
        </p:blipFill>
        <p:spPr bwMode="auto">
          <a:xfrm>
            <a:off x="1530350" y="6003925"/>
            <a:ext cx="333375" cy="431800"/>
          </a:xfrm>
          <a:prstGeom prst="rect">
            <a:avLst/>
          </a:prstGeom>
          <a:noFill/>
          <a:ln w="9525">
            <a:noFill/>
            <a:miter lim="800000"/>
            <a:headEnd/>
            <a:tailEnd/>
          </a:ln>
        </p:spPr>
      </p:pic>
      <p:pic>
        <p:nvPicPr>
          <p:cNvPr id="7196" name="Picture 20"/>
          <p:cNvPicPr>
            <a:picLocks noChangeAspect="1" noChangeArrowheads="1"/>
          </p:cNvPicPr>
          <p:nvPr/>
        </p:nvPicPr>
        <p:blipFill>
          <a:blip r:embed="rId6" cstate="print"/>
          <a:srcRect/>
          <a:stretch>
            <a:fillRect/>
          </a:stretch>
        </p:blipFill>
        <p:spPr bwMode="auto">
          <a:xfrm>
            <a:off x="2112963" y="6003925"/>
            <a:ext cx="333375" cy="431800"/>
          </a:xfrm>
          <a:prstGeom prst="rect">
            <a:avLst/>
          </a:prstGeom>
          <a:noFill/>
          <a:ln w="9525">
            <a:noFill/>
            <a:miter lim="800000"/>
            <a:headEnd/>
            <a:tailEnd/>
          </a:ln>
        </p:spPr>
      </p:pic>
      <p:sp>
        <p:nvSpPr>
          <p:cNvPr id="7197" name="テキスト ボックス 58"/>
          <p:cNvSpPr txBox="1">
            <a:spLocks noChangeArrowheads="1"/>
          </p:cNvSpPr>
          <p:nvPr/>
        </p:nvSpPr>
        <p:spPr bwMode="auto">
          <a:xfrm>
            <a:off x="3044825" y="6118225"/>
            <a:ext cx="646113" cy="277812"/>
          </a:xfrm>
          <a:prstGeom prst="rect">
            <a:avLst/>
          </a:prstGeom>
          <a:noFill/>
          <a:ln w="9525">
            <a:noFill/>
            <a:miter lim="800000"/>
            <a:headEnd/>
            <a:tailEnd/>
          </a:ln>
        </p:spPr>
        <p:txBody>
          <a:bodyPr wrap="none">
            <a:spAutoFit/>
          </a:bodyPr>
          <a:lstStyle/>
          <a:p>
            <a:r>
              <a:rPr lang="ja-JP" altLang="en-US" sz="1200" b="0">
                <a:solidFill>
                  <a:srgbClr val="008000"/>
                </a:solidFill>
                <a:latin typeface="小塚ゴシック Pro M" pitchFamily="34" charset="-128"/>
                <a:ea typeface="小塚ゴシック Pro M" pitchFamily="34" charset="-128"/>
              </a:rPr>
              <a:t>・・・</a:t>
            </a:r>
            <a:endParaRPr lang="en-US" altLang="ja-JP" sz="1200" b="0">
              <a:solidFill>
                <a:srgbClr val="008000"/>
              </a:solidFill>
              <a:latin typeface="小塚ゴシック Pro M" pitchFamily="34" charset="-128"/>
              <a:ea typeface="小塚ゴシック Pro M" pitchFamily="34" charset="-128"/>
            </a:endParaRPr>
          </a:p>
        </p:txBody>
      </p:sp>
      <p:sp>
        <p:nvSpPr>
          <p:cNvPr id="7198" name="テキスト ボックス 59"/>
          <p:cNvSpPr txBox="1">
            <a:spLocks noChangeArrowheads="1"/>
          </p:cNvSpPr>
          <p:nvPr/>
        </p:nvSpPr>
        <p:spPr bwMode="auto">
          <a:xfrm>
            <a:off x="863600" y="6148387"/>
            <a:ext cx="646113" cy="276225"/>
          </a:xfrm>
          <a:prstGeom prst="rect">
            <a:avLst/>
          </a:prstGeom>
          <a:noFill/>
          <a:ln w="9525">
            <a:noFill/>
            <a:miter lim="800000"/>
            <a:headEnd/>
            <a:tailEnd/>
          </a:ln>
        </p:spPr>
        <p:txBody>
          <a:bodyPr wrap="none">
            <a:spAutoFit/>
          </a:bodyPr>
          <a:lstStyle/>
          <a:p>
            <a:r>
              <a:rPr lang="ja-JP" altLang="en-US" sz="1200" b="0">
                <a:solidFill>
                  <a:srgbClr val="008000"/>
                </a:solidFill>
                <a:latin typeface="小塚ゴシック Pro M" pitchFamily="34" charset="-128"/>
                <a:ea typeface="小塚ゴシック Pro M" pitchFamily="34" charset="-128"/>
              </a:rPr>
              <a:t>・・・</a:t>
            </a:r>
            <a:endParaRPr lang="en-US" altLang="ja-JP" sz="1200" b="0">
              <a:solidFill>
                <a:srgbClr val="008000"/>
              </a:solidFill>
              <a:latin typeface="小塚ゴシック Pro M" pitchFamily="34" charset="-128"/>
              <a:ea typeface="小塚ゴシック Pro M" pitchFamily="34" charset="-128"/>
            </a:endParaRPr>
          </a:p>
        </p:txBody>
      </p:sp>
      <p:sp>
        <p:nvSpPr>
          <p:cNvPr id="7199" name="角丸四角形 40"/>
          <p:cNvSpPr>
            <a:spLocks noChangeArrowheads="1"/>
          </p:cNvSpPr>
          <p:nvPr/>
        </p:nvSpPr>
        <p:spPr bwMode="auto">
          <a:xfrm>
            <a:off x="987425" y="5940425"/>
            <a:ext cx="2592388" cy="755650"/>
          </a:xfrm>
          <a:prstGeom prst="roundRect">
            <a:avLst>
              <a:gd name="adj" fmla="val 16667"/>
            </a:avLst>
          </a:prstGeom>
          <a:noFill/>
          <a:ln w="28575" algn="ctr">
            <a:solidFill>
              <a:srgbClr val="008000"/>
            </a:solidFill>
            <a:round/>
            <a:headEnd/>
            <a:tailEnd/>
          </a:ln>
        </p:spPr>
        <p:txBody>
          <a:bodyPr>
            <a:spAutoFit/>
          </a:bodyPr>
          <a:lstStyle/>
          <a:p>
            <a:endParaRPr kumimoji="0" lang="ja-JP" altLang="en-US" sz="1600" b="0">
              <a:solidFill>
                <a:srgbClr val="000000"/>
              </a:solidFill>
            </a:endParaRPr>
          </a:p>
        </p:txBody>
      </p:sp>
      <p:cxnSp>
        <p:nvCxnSpPr>
          <p:cNvPr id="7200" name="直線矢印コネクタ 99"/>
          <p:cNvCxnSpPr>
            <a:cxnSpLocks noChangeShapeType="1"/>
          </p:cNvCxnSpPr>
          <p:nvPr/>
        </p:nvCxnSpPr>
        <p:spPr bwMode="auto">
          <a:xfrm rot="16200000" flipV="1">
            <a:off x="1333500" y="5640388"/>
            <a:ext cx="352425" cy="374650"/>
          </a:xfrm>
          <a:prstGeom prst="straightConnector1">
            <a:avLst/>
          </a:prstGeom>
          <a:noFill/>
          <a:ln w="57150" algn="ctr">
            <a:solidFill>
              <a:schemeClr val="accent1"/>
            </a:solidFill>
            <a:round/>
            <a:headEnd/>
            <a:tailEnd type="triangle" w="med" len="med"/>
          </a:ln>
        </p:spPr>
      </p:cxnSp>
      <p:cxnSp>
        <p:nvCxnSpPr>
          <p:cNvPr id="7201" name="直線矢印コネクタ 100"/>
          <p:cNvCxnSpPr>
            <a:cxnSpLocks noChangeShapeType="1"/>
          </p:cNvCxnSpPr>
          <p:nvPr/>
        </p:nvCxnSpPr>
        <p:spPr bwMode="auto">
          <a:xfrm rot="5400000" flipH="1" flipV="1">
            <a:off x="2151857" y="5814218"/>
            <a:ext cx="317500" cy="61913"/>
          </a:xfrm>
          <a:prstGeom prst="straightConnector1">
            <a:avLst/>
          </a:prstGeom>
          <a:noFill/>
          <a:ln w="57150" algn="ctr">
            <a:solidFill>
              <a:schemeClr val="accent1"/>
            </a:solidFill>
            <a:round/>
            <a:headEnd/>
            <a:tailEnd type="triangle" w="med" len="med"/>
          </a:ln>
        </p:spPr>
      </p:cxnSp>
      <p:cxnSp>
        <p:nvCxnSpPr>
          <p:cNvPr id="7202" name="直線矢印コネクタ 104"/>
          <p:cNvCxnSpPr>
            <a:cxnSpLocks noChangeShapeType="1"/>
          </p:cNvCxnSpPr>
          <p:nvPr/>
        </p:nvCxnSpPr>
        <p:spPr bwMode="auto">
          <a:xfrm rot="5400000" flipH="1" flipV="1">
            <a:off x="2872581" y="5741194"/>
            <a:ext cx="307975" cy="217488"/>
          </a:xfrm>
          <a:prstGeom prst="straightConnector1">
            <a:avLst/>
          </a:prstGeom>
          <a:noFill/>
          <a:ln w="57150" algn="ctr">
            <a:solidFill>
              <a:schemeClr val="accent1"/>
            </a:solidFill>
            <a:round/>
            <a:headEnd/>
            <a:tailEnd type="triangle" w="med" len="med"/>
          </a:ln>
        </p:spPr>
      </p:cxnSp>
      <p:sp>
        <p:nvSpPr>
          <p:cNvPr id="7203" name="正方形/長方形 85"/>
          <p:cNvSpPr>
            <a:spLocks noChangeArrowheads="1"/>
          </p:cNvSpPr>
          <p:nvPr/>
        </p:nvSpPr>
        <p:spPr bwMode="auto">
          <a:xfrm>
            <a:off x="4665663" y="4103687"/>
            <a:ext cx="4313237" cy="2663825"/>
          </a:xfrm>
          <a:prstGeom prst="rect">
            <a:avLst/>
          </a:prstGeom>
          <a:noFill/>
          <a:ln w="9525" algn="ctr">
            <a:solidFill>
              <a:srgbClr val="008000"/>
            </a:solidFill>
            <a:round/>
            <a:headEnd/>
            <a:tailEnd/>
          </a:ln>
        </p:spPr>
        <p:txBody>
          <a:bodyPr>
            <a:spAutoFit/>
          </a:bodyPr>
          <a:lstStyle/>
          <a:p>
            <a:endParaRPr kumimoji="0" lang="ja-JP" altLang="en-US" sz="1600" b="0">
              <a:solidFill>
                <a:srgbClr val="000000"/>
              </a:solidFill>
            </a:endParaRPr>
          </a:p>
        </p:txBody>
      </p:sp>
      <p:pic>
        <p:nvPicPr>
          <p:cNvPr id="7204" name="Picture 45"/>
          <p:cNvPicPr>
            <a:picLocks noChangeAspect="1" noChangeArrowheads="1"/>
          </p:cNvPicPr>
          <p:nvPr/>
        </p:nvPicPr>
        <p:blipFill>
          <a:blip r:embed="rId4" cstate="print"/>
          <a:srcRect/>
          <a:stretch>
            <a:fillRect/>
          </a:stretch>
        </p:blipFill>
        <p:spPr bwMode="auto">
          <a:xfrm>
            <a:off x="6440488" y="2266945"/>
            <a:ext cx="590550" cy="758825"/>
          </a:xfrm>
          <a:prstGeom prst="rect">
            <a:avLst/>
          </a:prstGeom>
          <a:noFill/>
          <a:ln w="9525">
            <a:noFill/>
            <a:miter lim="800000"/>
            <a:headEnd/>
            <a:tailEnd/>
          </a:ln>
        </p:spPr>
      </p:pic>
      <p:cxnSp>
        <p:nvCxnSpPr>
          <p:cNvPr id="7205" name="直線矢印コネクタ 69"/>
          <p:cNvCxnSpPr>
            <a:cxnSpLocks noChangeShapeType="1"/>
            <a:stCxn id="7209" idx="2"/>
            <a:endCxn id="7192" idx="0"/>
          </p:cNvCxnSpPr>
          <p:nvPr/>
        </p:nvCxnSpPr>
        <p:spPr bwMode="auto">
          <a:xfrm rot="16200000" flipH="1">
            <a:off x="1974412" y="3461108"/>
            <a:ext cx="419179" cy="2377"/>
          </a:xfrm>
          <a:prstGeom prst="straightConnector1">
            <a:avLst/>
          </a:prstGeom>
          <a:noFill/>
          <a:ln w="57150" algn="ctr">
            <a:solidFill>
              <a:schemeClr val="accent1"/>
            </a:solidFill>
            <a:round/>
            <a:headEnd/>
            <a:tailEnd type="triangle" w="med" len="med"/>
          </a:ln>
        </p:spPr>
      </p:cxnSp>
      <p:cxnSp>
        <p:nvCxnSpPr>
          <p:cNvPr id="7206" name="直線矢印コネクタ 70"/>
          <p:cNvCxnSpPr>
            <a:cxnSpLocks noChangeShapeType="1"/>
            <a:stCxn id="7210" idx="2"/>
          </p:cNvCxnSpPr>
          <p:nvPr/>
        </p:nvCxnSpPr>
        <p:spPr bwMode="auto">
          <a:xfrm rot="16200000" flipH="1">
            <a:off x="6513076" y="3457138"/>
            <a:ext cx="460454" cy="793"/>
          </a:xfrm>
          <a:prstGeom prst="straightConnector1">
            <a:avLst/>
          </a:prstGeom>
          <a:noFill/>
          <a:ln w="57150" algn="ctr">
            <a:solidFill>
              <a:schemeClr val="accent1"/>
            </a:solidFill>
            <a:round/>
            <a:headEnd/>
            <a:tailEnd type="triangle" w="med" len="med"/>
          </a:ln>
        </p:spPr>
      </p:cxnSp>
      <p:sp>
        <p:nvSpPr>
          <p:cNvPr id="7207" name="正方形/長方形 59"/>
          <p:cNvSpPr>
            <a:spLocks noChangeArrowheads="1"/>
          </p:cNvSpPr>
          <p:nvPr/>
        </p:nvSpPr>
        <p:spPr bwMode="auto">
          <a:xfrm>
            <a:off x="3048000" y="4156075"/>
            <a:ext cx="1304925" cy="584776"/>
          </a:xfrm>
          <a:prstGeom prst="rect">
            <a:avLst/>
          </a:prstGeom>
          <a:solidFill>
            <a:schemeClr val="bg1"/>
          </a:solidFill>
          <a:ln w="9525">
            <a:solidFill>
              <a:schemeClr val="tx2"/>
            </a:solidFill>
            <a:miter lim="800000"/>
            <a:headEnd/>
            <a:tailEnd/>
          </a:ln>
        </p:spPr>
        <p:txBody>
          <a:bodyPr wrap="square">
            <a:spAutoFit/>
          </a:bodyPr>
          <a:lstStyle/>
          <a:p>
            <a:pPr algn="ctr"/>
            <a:r>
              <a:rPr kumimoji="0" lang="en-US" altLang="ja-JP" sz="1600" b="0" dirty="0" smtClean="0">
                <a:solidFill>
                  <a:srgbClr val="FF0000"/>
                </a:solidFill>
                <a:latin typeface="Calibri"/>
                <a:ea typeface="小塚ゴシック Pro M" pitchFamily="34" charset="-128"/>
                <a:cs typeface="Calibri"/>
              </a:rPr>
              <a:t>User  </a:t>
            </a:r>
            <a:r>
              <a:rPr kumimoji="0" lang="en-US" altLang="ja-JP" sz="1600" b="0" dirty="0">
                <a:solidFill>
                  <a:srgbClr val="FF0000"/>
                </a:solidFill>
                <a:latin typeface="Calibri"/>
                <a:ea typeface="小塚ゴシック Pro M" pitchFamily="34" charset="-128"/>
                <a:cs typeface="Calibri"/>
              </a:rPr>
              <a:t>identification</a:t>
            </a:r>
            <a:endParaRPr kumimoji="0" lang="ja-JP" altLang="en-US" sz="1600" b="0" dirty="0">
              <a:solidFill>
                <a:srgbClr val="FF0000"/>
              </a:solidFill>
              <a:latin typeface="Calibri"/>
              <a:ea typeface="小塚ゴシック Pro M" pitchFamily="34" charset="-128"/>
              <a:cs typeface="Calibri"/>
            </a:endParaRPr>
          </a:p>
        </p:txBody>
      </p:sp>
      <p:sp>
        <p:nvSpPr>
          <p:cNvPr id="7208" name="正方形/長方形 58"/>
          <p:cNvSpPr>
            <a:spLocks noChangeArrowheads="1"/>
          </p:cNvSpPr>
          <p:nvPr/>
        </p:nvSpPr>
        <p:spPr bwMode="auto">
          <a:xfrm>
            <a:off x="133350" y="4165600"/>
            <a:ext cx="1374816" cy="338554"/>
          </a:xfrm>
          <a:prstGeom prst="rect">
            <a:avLst/>
          </a:prstGeom>
          <a:solidFill>
            <a:schemeClr val="bg1"/>
          </a:solidFill>
          <a:ln w="9525">
            <a:solidFill>
              <a:schemeClr val="tx2"/>
            </a:solidFill>
            <a:miter lim="800000"/>
            <a:headEnd/>
            <a:tailEnd/>
          </a:ln>
        </p:spPr>
        <p:txBody>
          <a:bodyPr wrap="square">
            <a:spAutoFit/>
          </a:bodyPr>
          <a:lstStyle/>
          <a:p>
            <a:pPr algn="ctr"/>
            <a:r>
              <a:rPr kumimoji="0" lang="en-US" altLang="ja-JP" sz="1600" b="0" dirty="0" smtClean="0">
                <a:solidFill>
                  <a:srgbClr val="FF0000"/>
                </a:solidFill>
                <a:latin typeface="Calibri"/>
                <a:ea typeface="小塚ゴシック Pro M" pitchFamily="34" charset="-128"/>
                <a:cs typeface="Calibri"/>
              </a:rPr>
              <a:t>Under control</a:t>
            </a:r>
            <a:endParaRPr kumimoji="0" lang="en-US" altLang="ja-JP" sz="1600" b="0" dirty="0">
              <a:solidFill>
                <a:srgbClr val="FF0000"/>
              </a:solidFill>
              <a:latin typeface="Calibri"/>
              <a:ea typeface="小塚ゴシック Pro M" pitchFamily="34" charset="-128"/>
              <a:cs typeface="Calibri"/>
            </a:endParaRPr>
          </a:p>
        </p:txBody>
      </p:sp>
      <p:sp>
        <p:nvSpPr>
          <p:cNvPr id="7209" name="角丸四角形 8"/>
          <p:cNvSpPr>
            <a:spLocks noChangeArrowheads="1"/>
          </p:cNvSpPr>
          <p:nvPr/>
        </p:nvSpPr>
        <p:spPr bwMode="auto">
          <a:xfrm>
            <a:off x="1266825" y="2878137"/>
            <a:ext cx="1831975" cy="374571"/>
          </a:xfrm>
          <a:prstGeom prst="roundRect">
            <a:avLst>
              <a:gd name="adj" fmla="val 16667"/>
            </a:avLst>
          </a:prstGeom>
          <a:solidFill>
            <a:schemeClr val="accent2"/>
          </a:solidFill>
          <a:ln w="28575">
            <a:solidFill>
              <a:schemeClr val="accent2"/>
            </a:solidFill>
            <a:round/>
            <a:headEnd/>
            <a:tailEnd/>
          </a:ln>
        </p:spPr>
        <p:txBody>
          <a:bodyPr>
            <a:spAutoFit/>
          </a:bodyPr>
          <a:lstStyle/>
          <a:p>
            <a:pPr algn="ctr"/>
            <a:r>
              <a:rPr kumimoji="0" lang="en-US" altLang="ja-JP" sz="1600" b="0" dirty="0" smtClean="0">
                <a:solidFill>
                  <a:srgbClr val="FFFFFF"/>
                </a:solidFill>
                <a:latin typeface="Calibri"/>
                <a:ea typeface="小塚ゴシック Pro M" pitchFamily="34" charset="-128"/>
                <a:cs typeface="Calibri"/>
              </a:rPr>
              <a:t>Service Grid User</a:t>
            </a:r>
            <a:endParaRPr kumimoji="0" lang="en-US" altLang="ja-JP" sz="1600" b="0" dirty="0">
              <a:solidFill>
                <a:srgbClr val="FFFFFF"/>
              </a:solidFill>
              <a:latin typeface="Calibri"/>
              <a:ea typeface="小塚ゴシック Pro M" pitchFamily="34" charset="-128"/>
              <a:cs typeface="Calibri"/>
            </a:endParaRPr>
          </a:p>
        </p:txBody>
      </p:sp>
      <p:sp>
        <p:nvSpPr>
          <p:cNvPr id="7210" name="角丸四角形 8"/>
          <p:cNvSpPr>
            <a:spLocks noChangeArrowheads="1"/>
          </p:cNvSpPr>
          <p:nvPr/>
        </p:nvSpPr>
        <p:spPr bwMode="auto">
          <a:xfrm>
            <a:off x="5827713" y="2852737"/>
            <a:ext cx="1830387" cy="374571"/>
          </a:xfrm>
          <a:prstGeom prst="roundRect">
            <a:avLst>
              <a:gd name="adj" fmla="val 16667"/>
            </a:avLst>
          </a:prstGeom>
          <a:solidFill>
            <a:schemeClr val="accent2"/>
          </a:solidFill>
          <a:ln w="28575">
            <a:solidFill>
              <a:schemeClr val="accent2"/>
            </a:solidFill>
            <a:round/>
            <a:headEnd/>
            <a:tailEnd/>
          </a:ln>
        </p:spPr>
        <p:txBody>
          <a:bodyPr>
            <a:spAutoFit/>
          </a:bodyPr>
          <a:lstStyle/>
          <a:p>
            <a:pPr algn="ctr"/>
            <a:r>
              <a:rPr kumimoji="0" lang="en-US" altLang="ja-JP" sz="1600" b="0" dirty="0" smtClean="0">
                <a:solidFill>
                  <a:srgbClr val="FFFFFF"/>
                </a:solidFill>
                <a:latin typeface="Calibri"/>
                <a:ea typeface="小塚ゴシック Pro M" pitchFamily="34" charset="-128"/>
                <a:cs typeface="Calibri"/>
              </a:rPr>
              <a:t>Service Grid User</a:t>
            </a:r>
            <a:endParaRPr kumimoji="0" lang="en-US" altLang="ja-JP" sz="1600" b="0" dirty="0">
              <a:solidFill>
                <a:srgbClr val="FFFFFF"/>
              </a:solidFill>
              <a:latin typeface="Calibri"/>
              <a:ea typeface="小塚ゴシック Pro M" pitchFamily="34" charset="-128"/>
              <a:cs typeface="Calibri"/>
            </a:endParaRPr>
          </a:p>
        </p:txBody>
      </p:sp>
      <p:sp>
        <p:nvSpPr>
          <p:cNvPr id="77" name="正方形/長方形 76"/>
          <p:cNvSpPr/>
          <p:nvPr/>
        </p:nvSpPr>
        <p:spPr>
          <a:xfrm>
            <a:off x="4894263" y="1321615"/>
            <a:ext cx="4021137" cy="923330"/>
          </a:xfrm>
          <a:prstGeom prst="rect">
            <a:avLst/>
          </a:prstGeom>
        </p:spPr>
        <p:txBody>
          <a:bodyPr wrap="square">
            <a:spAutoFit/>
          </a:bodyPr>
          <a:lstStyle/>
          <a:p>
            <a:pPr>
              <a:defRPr/>
            </a:pPr>
            <a:r>
              <a:rPr lang="en-US" altLang="ja-JP" sz="1800" b="0" dirty="0" smtClean="0">
                <a:solidFill>
                  <a:srgbClr val="000000"/>
                </a:solidFill>
                <a:latin typeface="Tahoma" pitchFamily="34" charset="0"/>
                <a:ea typeface="Tahoma" pitchFamily="34" charset="0"/>
                <a:cs typeface="Tahoma" pitchFamily="34" charset="0"/>
              </a:rPr>
              <a:t>The server of the Application System is under the control of the Service Grid User.</a:t>
            </a:r>
            <a:endParaRPr lang="ja-JP" altLang="en-US" sz="1800" b="0" dirty="0">
              <a:solidFill>
                <a:srgbClr val="000000"/>
              </a:solidFill>
              <a:latin typeface="Tahoma" pitchFamily="34" charset="0"/>
              <a:ea typeface="小塚ゴシック Pro M" pitchFamily="34" charset="-128"/>
              <a:cs typeface="Tahoma" pitchFamily="34" charset="0"/>
            </a:endParaRPr>
          </a:p>
        </p:txBody>
      </p:sp>
      <p:sp>
        <p:nvSpPr>
          <p:cNvPr id="7212" name="正方形/長方形 81"/>
          <p:cNvSpPr>
            <a:spLocks noChangeArrowheads="1"/>
          </p:cNvSpPr>
          <p:nvPr/>
        </p:nvSpPr>
        <p:spPr bwMode="auto">
          <a:xfrm>
            <a:off x="6140450" y="3756025"/>
            <a:ext cx="1555750" cy="546100"/>
          </a:xfrm>
          <a:prstGeom prst="rect">
            <a:avLst/>
          </a:prstGeom>
          <a:solidFill>
            <a:schemeClr val="bg1"/>
          </a:solidFill>
          <a:ln w="9525" algn="ctr">
            <a:solidFill>
              <a:schemeClr val="bg1"/>
            </a:solidFill>
            <a:round/>
            <a:headEnd/>
            <a:tailEnd/>
          </a:ln>
        </p:spPr>
        <p:txBody>
          <a:bodyPr>
            <a:spAutoFit/>
          </a:bodyPr>
          <a:lstStyle/>
          <a:p>
            <a:endParaRPr kumimoji="0" lang="ja-JP" altLang="en-US" sz="1600" b="0">
              <a:solidFill>
                <a:srgbClr val="000000"/>
              </a:solidFill>
            </a:endParaRPr>
          </a:p>
        </p:txBody>
      </p:sp>
      <p:sp>
        <p:nvSpPr>
          <p:cNvPr id="7213" name="角丸四角形 8"/>
          <p:cNvSpPr>
            <a:spLocks noChangeArrowheads="1"/>
          </p:cNvSpPr>
          <p:nvPr/>
        </p:nvSpPr>
        <p:spPr bwMode="auto">
          <a:xfrm>
            <a:off x="5237018" y="5389562"/>
            <a:ext cx="3158837" cy="340519"/>
          </a:xfrm>
          <a:prstGeom prst="roundRect">
            <a:avLst>
              <a:gd name="adj" fmla="val 16667"/>
            </a:avLst>
          </a:prstGeom>
          <a:solidFill>
            <a:schemeClr val="bg1"/>
          </a:solidFill>
          <a:ln w="9525">
            <a:solidFill>
              <a:schemeClr val="bg1"/>
            </a:solidFill>
            <a:round/>
            <a:headEnd/>
            <a:tailEnd/>
          </a:ln>
        </p:spPr>
        <p:txBody>
          <a:bodyPr wrap="square">
            <a:spAutoFit/>
          </a:bodyPr>
          <a:lstStyle/>
          <a:p>
            <a:pPr algn="ctr"/>
            <a:r>
              <a:rPr kumimoji="0" lang="en-US" altLang="ja-JP" sz="1400" b="0" dirty="0">
                <a:solidFill>
                  <a:srgbClr val="008000"/>
                </a:solidFill>
                <a:latin typeface="Tahoma" pitchFamily="34" charset="0"/>
                <a:ea typeface="小塚ゴシック Pro M" pitchFamily="34" charset="-128"/>
                <a:cs typeface="Tahoma" pitchFamily="34" charset="0"/>
              </a:rPr>
              <a:t>Terminals </a:t>
            </a:r>
            <a:r>
              <a:rPr kumimoji="0" lang="en-US" altLang="ja-JP" sz="1400" b="0" dirty="0" smtClean="0">
                <a:solidFill>
                  <a:srgbClr val="008000"/>
                </a:solidFill>
                <a:latin typeface="Tahoma" pitchFamily="34" charset="0"/>
                <a:ea typeface="小塚ゴシック Pro M" pitchFamily="34" charset="-128"/>
                <a:cs typeface="Tahoma" pitchFamily="34" charset="0"/>
              </a:rPr>
              <a:t>of </a:t>
            </a:r>
            <a:r>
              <a:rPr kumimoji="0" lang="en-US" altLang="ja-JP" sz="1400" b="0" dirty="0">
                <a:solidFill>
                  <a:srgbClr val="008000"/>
                </a:solidFill>
                <a:latin typeface="Tahoma" pitchFamily="34" charset="0"/>
                <a:ea typeface="小塚ゴシック Pro M" pitchFamily="34" charset="-128"/>
                <a:cs typeface="Tahoma" pitchFamily="34" charset="0"/>
              </a:rPr>
              <a:t>Application </a:t>
            </a:r>
            <a:r>
              <a:rPr kumimoji="0" lang="en-US" altLang="ja-JP" sz="1400" b="0" dirty="0" smtClean="0">
                <a:solidFill>
                  <a:srgbClr val="008000"/>
                </a:solidFill>
                <a:latin typeface="Tahoma" pitchFamily="34" charset="0"/>
                <a:ea typeface="小塚ゴシック Pro M" pitchFamily="34" charset="-128"/>
                <a:cs typeface="Tahoma" pitchFamily="34" charset="0"/>
              </a:rPr>
              <a:t>System User</a:t>
            </a:r>
            <a:endParaRPr kumimoji="0" lang="en-US" altLang="ja-JP" sz="1400" b="0" dirty="0">
              <a:solidFill>
                <a:srgbClr val="008000"/>
              </a:solidFill>
              <a:latin typeface="Tahoma" pitchFamily="34" charset="0"/>
              <a:ea typeface="小塚ゴシック Pro M" pitchFamily="34" charset="-128"/>
              <a:cs typeface="Tahoma" pitchFamily="34" charset="0"/>
            </a:endParaRPr>
          </a:p>
        </p:txBody>
      </p:sp>
      <p:pic>
        <p:nvPicPr>
          <p:cNvPr id="7214" name="Picture 56" descr="C:\Documents and Settings\Administrator\My Documents\My Pictures\Microsoft クリップ オーガナイザ\j0428945.wmf"/>
          <p:cNvPicPr>
            <a:picLocks noChangeAspect="1" noChangeArrowheads="1"/>
          </p:cNvPicPr>
          <p:nvPr/>
        </p:nvPicPr>
        <p:blipFill>
          <a:blip r:embed="rId3" cstate="print"/>
          <a:srcRect/>
          <a:stretch>
            <a:fillRect/>
          </a:stretch>
        </p:blipFill>
        <p:spPr bwMode="auto">
          <a:xfrm>
            <a:off x="5538788" y="4894262"/>
            <a:ext cx="685800" cy="490538"/>
          </a:xfrm>
          <a:prstGeom prst="rect">
            <a:avLst/>
          </a:prstGeom>
          <a:noFill/>
          <a:ln w="9525">
            <a:noFill/>
            <a:miter lim="800000"/>
            <a:headEnd/>
            <a:tailEnd/>
          </a:ln>
        </p:spPr>
      </p:pic>
      <p:pic>
        <p:nvPicPr>
          <p:cNvPr id="7215" name="Picture 56" descr="C:\Documents and Settings\Administrator\My Documents\My Pictures\Microsoft クリップ オーガナイザ\j0428945.wmf"/>
          <p:cNvPicPr>
            <a:picLocks noChangeAspect="1" noChangeArrowheads="1"/>
          </p:cNvPicPr>
          <p:nvPr/>
        </p:nvPicPr>
        <p:blipFill>
          <a:blip r:embed="rId3" cstate="print"/>
          <a:srcRect/>
          <a:stretch>
            <a:fillRect/>
          </a:stretch>
        </p:blipFill>
        <p:spPr bwMode="auto">
          <a:xfrm>
            <a:off x="6386513" y="4894262"/>
            <a:ext cx="687387" cy="490538"/>
          </a:xfrm>
          <a:prstGeom prst="rect">
            <a:avLst/>
          </a:prstGeom>
          <a:noFill/>
          <a:ln w="9525">
            <a:noFill/>
            <a:miter lim="800000"/>
            <a:headEnd/>
            <a:tailEnd/>
          </a:ln>
        </p:spPr>
      </p:pic>
      <p:pic>
        <p:nvPicPr>
          <p:cNvPr id="7216" name="Picture 56" descr="C:\Documents and Settings\Administrator\My Documents\My Pictures\Microsoft クリップ オーガナイザ\j0428945.wmf"/>
          <p:cNvPicPr>
            <a:picLocks noChangeAspect="1" noChangeArrowheads="1"/>
          </p:cNvPicPr>
          <p:nvPr/>
        </p:nvPicPr>
        <p:blipFill>
          <a:blip r:embed="rId3" cstate="print"/>
          <a:srcRect/>
          <a:stretch>
            <a:fillRect/>
          </a:stretch>
        </p:blipFill>
        <p:spPr bwMode="auto">
          <a:xfrm>
            <a:off x="7289800" y="4894262"/>
            <a:ext cx="685800" cy="490538"/>
          </a:xfrm>
          <a:prstGeom prst="rect">
            <a:avLst/>
          </a:prstGeom>
          <a:noFill/>
          <a:ln w="9525">
            <a:noFill/>
            <a:miter lim="800000"/>
            <a:headEnd/>
            <a:tailEnd/>
          </a:ln>
        </p:spPr>
      </p:pic>
      <p:sp>
        <p:nvSpPr>
          <p:cNvPr id="7217" name="テキスト ボックス 96"/>
          <p:cNvSpPr txBox="1">
            <a:spLocks noChangeArrowheads="1"/>
          </p:cNvSpPr>
          <p:nvPr/>
        </p:nvSpPr>
        <p:spPr bwMode="auto">
          <a:xfrm>
            <a:off x="5086350" y="5037137"/>
            <a:ext cx="647700" cy="276225"/>
          </a:xfrm>
          <a:prstGeom prst="rect">
            <a:avLst/>
          </a:prstGeom>
          <a:noFill/>
          <a:ln w="9525">
            <a:noFill/>
            <a:miter lim="800000"/>
            <a:headEnd/>
            <a:tailEnd/>
          </a:ln>
        </p:spPr>
        <p:txBody>
          <a:bodyPr wrap="none">
            <a:spAutoFit/>
          </a:bodyPr>
          <a:lstStyle/>
          <a:p>
            <a:r>
              <a:rPr lang="ja-JP" altLang="en-US" sz="1200" b="0">
                <a:solidFill>
                  <a:srgbClr val="008000"/>
                </a:solidFill>
                <a:latin typeface="小塚ゴシック Pro M" pitchFamily="34" charset="-128"/>
                <a:ea typeface="小塚ゴシック Pro M" pitchFamily="34" charset="-128"/>
              </a:rPr>
              <a:t>・・・</a:t>
            </a:r>
            <a:endParaRPr lang="en-US" altLang="ja-JP" sz="1200" b="0">
              <a:solidFill>
                <a:srgbClr val="008000"/>
              </a:solidFill>
              <a:latin typeface="小塚ゴシック Pro M" pitchFamily="34" charset="-128"/>
              <a:ea typeface="小塚ゴシック Pro M" pitchFamily="34" charset="-128"/>
            </a:endParaRPr>
          </a:p>
        </p:txBody>
      </p:sp>
      <p:sp>
        <p:nvSpPr>
          <p:cNvPr id="7218" name="テキスト ボックス 97"/>
          <p:cNvSpPr txBox="1">
            <a:spLocks noChangeArrowheads="1"/>
          </p:cNvSpPr>
          <p:nvPr/>
        </p:nvSpPr>
        <p:spPr bwMode="auto">
          <a:xfrm>
            <a:off x="7915275" y="5011737"/>
            <a:ext cx="646113" cy="276225"/>
          </a:xfrm>
          <a:prstGeom prst="rect">
            <a:avLst/>
          </a:prstGeom>
          <a:noFill/>
          <a:ln w="9525">
            <a:noFill/>
            <a:miter lim="800000"/>
            <a:headEnd/>
            <a:tailEnd/>
          </a:ln>
        </p:spPr>
        <p:txBody>
          <a:bodyPr wrap="none">
            <a:spAutoFit/>
          </a:bodyPr>
          <a:lstStyle/>
          <a:p>
            <a:r>
              <a:rPr lang="ja-JP" altLang="en-US" sz="1200" b="0">
                <a:solidFill>
                  <a:srgbClr val="008000"/>
                </a:solidFill>
                <a:latin typeface="小塚ゴシック Pro M" pitchFamily="34" charset="-128"/>
                <a:ea typeface="小塚ゴシック Pro M" pitchFamily="34" charset="-128"/>
              </a:rPr>
              <a:t>・・・</a:t>
            </a:r>
            <a:endParaRPr lang="en-US" altLang="ja-JP" sz="1200" b="0">
              <a:solidFill>
                <a:srgbClr val="008000"/>
              </a:solidFill>
              <a:latin typeface="小塚ゴシック Pro M" pitchFamily="34" charset="-128"/>
              <a:ea typeface="小塚ゴシック Pro M" pitchFamily="34" charset="-128"/>
            </a:endParaRPr>
          </a:p>
        </p:txBody>
      </p:sp>
      <p:cxnSp>
        <p:nvCxnSpPr>
          <p:cNvPr id="7219" name="直線矢印コネクタ 98"/>
          <p:cNvCxnSpPr>
            <a:cxnSpLocks noChangeShapeType="1"/>
          </p:cNvCxnSpPr>
          <p:nvPr/>
        </p:nvCxnSpPr>
        <p:spPr bwMode="auto">
          <a:xfrm rot="10800000" flipV="1">
            <a:off x="6010275" y="4316412"/>
            <a:ext cx="708025" cy="566738"/>
          </a:xfrm>
          <a:prstGeom prst="straightConnector1">
            <a:avLst/>
          </a:prstGeom>
          <a:noFill/>
          <a:ln w="57150" algn="ctr">
            <a:solidFill>
              <a:schemeClr val="accent1"/>
            </a:solidFill>
            <a:round/>
            <a:headEnd/>
            <a:tailEnd type="triangle" w="med" len="med"/>
          </a:ln>
        </p:spPr>
      </p:cxnSp>
      <p:cxnSp>
        <p:nvCxnSpPr>
          <p:cNvPr id="7220" name="直線矢印コネクタ 99"/>
          <p:cNvCxnSpPr>
            <a:cxnSpLocks noChangeShapeType="1"/>
          </p:cNvCxnSpPr>
          <p:nvPr/>
        </p:nvCxnSpPr>
        <p:spPr bwMode="auto">
          <a:xfrm rot="16200000" flipH="1">
            <a:off x="6434932" y="4599780"/>
            <a:ext cx="577850" cy="11113"/>
          </a:xfrm>
          <a:prstGeom prst="straightConnector1">
            <a:avLst/>
          </a:prstGeom>
          <a:noFill/>
          <a:ln w="57150" algn="ctr">
            <a:solidFill>
              <a:schemeClr val="accent1"/>
            </a:solidFill>
            <a:round/>
            <a:headEnd/>
            <a:tailEnd type="triangle" w="med" len="med"/>
          </a:ln>
        </p:spPr>
      </p:cxnSp>
      <p:cxnSp>
        <p:nvCxnSpPr>
          <p:cNvPr id="7221" name="直線矢印コネクタ 100"/>
          <p:cNvCxnSpPr>
            <a:cxnSpLocks noChangeShapeType="1"/>
          </p:cNvCxnSpPr>
          <p:nvPr/>
        </p:nvCxnSpPr>
        <p:spPr bwMode="auto">
          <a:xfrm>
            <a:off x="6718300" y="4316412"/>
            <a:ext cx="914400" cy="577850"/>
          </a:xfrm>
          <a:prstGeom prst="straightConnector1">
            <a:avLst/>
          </a:prstGeom>
          <a:noFill/>
          <a:ln w="57150" algn="ctr">
            <a:solidFill>
              <a:schemeClr val="accent1"/>
            </a:solidFill>
            <a:round/>
            <a:headEnd/>
            <a:tailEnd type="triangle" w="med" len="med"/>
          </a:ln>
        </p:spPr>
      </p:cxnSp>
      <p:sp>
        <p:nvSpPr>
          <p:cNvPr id="7222" name="角丸四角形 8"/>
          <p:cNvSpPr>
            <a:spLocks noChangeArrowheads="1"/>
          </p:cNvSpPr>
          <p:nvPr/>
        </p:nvSpPr>
        <p:spPr bwMode="auto">
          <a:xfrm>
            <a:off x="6105525" y="3731059"/>
            <a:ext cx="1209613" cy="646986"/>
          </a:xfrm>
          <a:prstGeom prst="roundRect">
            <a:avLst>
              <a:gd name="adj" fmla="val 16667"/>
            </a:avLst>
          </a:prstGeom>
          <a:solidFill>
            <a:schemeClr val="bg1"/>
          </a:solidFill>
          <a:ln w="9525">
            <a:noFill/>
            <a:round/>
            <a:headEnd/>
            <a:tailEnd/>
          </a:ln>
        </p:spPr>
        <p:txBody>
          <a:bodyPr wrap="square">
            <a:spAutoFit/>
          </a:bodyPr>
          <a:lstStyle/>
          <a:p>
            <a:pPr algn="ctr"/>
            <a:r>
              <a:rPr kumimoji="0" lang="en-US" altLang="ja-JP" sz="1600" b="0" dirty="0">
                <a:solidFill>
                  <a:srgbClr val="008000"/>
                </a:solidFill>
                <a:latin typeface="Calibri"/>
                <a:ea typeface="小塚ゴシック Pro M" pitchFamily="34" charset="-128"/>
                <a:cs typeface="Calibri"/>
              </a:rPr>
              <a:t>Application System</a:t>
            </a:r>
          </a:p>
        </p:txBody>
      </p:sp>
      <p:pic>
        <p:nvPicPr>
          <p:cNvPr id="7223" name="Picture 55" descr="C:\Documents and Settings\Administrator\My Documents\My Pictures\Microsoft クリップ オーガナイザ\j0431616.png"/>
          <p:cNvPicPr>
            <a:picLocks noChangeAspect="1" noChangeArrowheads="1"/>
          </p:cNvPicPr>
          <p:nvPr/>
        </p:nvPicPr>
        <p:blipFill>
          <a:blip r:embed="rId5" cstate="print"/>
          <a:srcRect/>
          <a:stretch>
            <a:fillRect/>
          </a:stretch>
        </p:blipFill>
        <p:spPr bwMode="auto">
          <a:xfrm>
            <a:off x="7143750" y="3819525"/>
            <a:ext cx="476250" cy="476250"/>
          </a:xfrm>
          <a:prstGeom prst="rect">
            <a:avLst/>
          </a:prstGeom>
          <a:noFill/>
          <a:ln w="9525">
            <a:noFill/>
            <a:miter lim="800000"/>
            <a:headEnd/>
            <a:tailEnd/>
          </a:ln>
        </p:spPr>
      </p:pic>
      <p:pic>
        <p:nvPicPr>
          <p:cNvPr id="7224" name="Picture 20"/>
          <p:cNvPicPr>
            <a:picLocks noChangeAspect="1" noChangeArrowheads="1"/>
          </p:cNvPicPr>
          <p:nvPr/>
        </p:nvPicPr>
        <p:blipFill>
          <a:blip r:embed="rId6" cstate="print"/>
          <a:srcRect/>
          <a:stretch>
            <a:fillRect/>
          </a:stretch>
        </p:blipFill>
        <p:spPr bwMode="auto">
          <a:xfrm>
            <a:off x="7315200" y="5995987"/>
            <a:ext cx="333375" cy="431800"/>
          </a:xfrm>
          <a:prstGeom prst="rect">
            <a:avLst/>
          </a:prstGeom>
          <a:noFill/>
          <a:ln w="9525">
            <a:noFill/>
            <a:miter lim="800000"/>
            <a:headEnd/>
            <a:tailEnd/>
          </a:ln>
        </p:spPr>
      </p:pic>
      <p:sp>
        <p:nvSpPr>
          <p:cNvPr id="7225" name="角丸四角形 8"/>
          <p:cNvSpPr>
            <a:spLocks noChangeArrowheads="1"/>
          </p:cNvSpPr>
          <p:nvPr/>
        </p:nvSpPr>
        <p:spPr bwMode="auto">
          <a:xfrm>
            <a:off x="5718175" y="6397625"/>
            <a:ext cx="2338388" cy="341312"/>
          </a:xfrm>
          <a:prstGeom prst="roundRect">
            <a:avLst>
              <a:gd name="adj" fmla="val 16667"/>
            </a:avLst>
          </a:prstGeom>
          <a:noFill/>
          <a:ln w="9525">
            <a:noFill/>
            <a:round/>
            <a:headEnd/>
            <a:tailEnd/>
          </a:ln>
        </p:spPr>
        <p:txBody>
          <a:bodyPr>
            <a:spAutoFit/>
          </a:bodyPr>
          <a:lstStyle/>
          <a:p>
            <a:pPr algn="ctr"/>
            <a:r>
              <a:rPr kumimoji="0" lang="en-US" altLang="ja-JP" sz="1400" b="0">
                <a:solidFill>
                  <a:srgbClr val="008000"/>
                </a:solidFill>
                <a:latin typeface="Tahoma" pitchFamily="34" charset="0"/>
                <a:ea typeface="小塚ゴシック Pro M" pitchFamily="34" charset="-128"/>
                <a:cs typeface="Tahoma" pitchFamily="34" charset="0"/>
              </a:rPr>
              <a:t>Application System Users</a:t>
            </a:r>
          </a:p>
        </p:txBody>
      </p:sp>
      <p:pic>
        <p:nvPicPr>
          <p:cNvPr id="7226" name="Picture 20"/>
          <p:cNvPicPr>
            <a:picLocks noChangeAspect="1" noChangeArrowheads="1"/>
          </p:cNvPicPr>
          <p:nvPr/>
        </p:nvPicPr>
        <p:blipFill>
          <a:blip r:embed="rId6" cstate="print"/>
          <a:srcRect/>
          <a:stretch>
            <a:fillRect/>
          </a:stretch>
        </p:blipFill>
        <p:spPr bwMode="auto">
          <a:xfrm>
            <a:off x="6094413" y="5995987"/>
            <a:ext cx="333375" cy="431800"/>
          </a:xfrm>
          <a:prstGeom prst="rect">
            <a:avLst/>
          </a:prstGeom>
          <a:noFill/>
          <a:ln w="9525">
            <a:noFill/>
            <a:miter lim="800000"/>
            <a:headEnd/>
            <a:tailEnd/>
          </a:ln>
        </p:spPr>
      </p:pic>
      <p:pic>
        <p:nvPicPr>
          <p:cNvPr id="7227" name="Picture 20"/>
          <p:cNvPicPr>
            <a:picLocks noChangeAspect="1" noChangeArrowheads="1"/>
          </p:cNvPicPr>
          <p:nvPr/>
        </p:nvPicPr>
        <p:blipFill>
          <a:blip r:embed="rId6" cstate="print"/>
          <a:srcRect/>
          <a:stretch>
            <a:fillRect/>
          </a:stretch>
        </p:blipFill>
        <p:spPr bwMode="auto">
          <a:xfrm>
            <a:off x="6677025" y="5995987"/>
            <a:ext cx="333375" cy="431800"/>
          </a:xfrm>
          <a:prstGeom prst="rect">
            <a:avLst/>
          </a:prstGeom>
          <a:noFill/>
          <a:ln w="9525">
            <a:noFill/>
            <a:miter lim="800000"/>
            <a:headEnd/>
            <a:tailEnd/>
          </a:ln>
        </p:spPr>
      </p:pic>
      <p:sp>
        <p:nvSpPr>
          <p:cNvPr id="7228" name="テキスト ボックス 58"/>
          <p:cNvSpPr txBox="1">
            <a:spLocks noChangeArrowheads="1"/>
          </p:cNvSpPr>
          <p:nvPr/>
        </p:nvSpPr>
        <p:spPr bwMode="auto">
          <a:xfrm>
            <a:off x="7608888" y="6110287"/>
            <a:ext cx="646112" cy="277813"/>
          </a:xfrm>
          <a:prstGeom prst="rect">
            <a:avLst/>
          </a:prstGeom>
          <a:noFill/>
          <a:ln w="9525">
            <a:noFill/>
            <a:miter lim="800000"/>
            <a:headEnd/>
            <a:tailEnd/>
          </a:ln>
        </p:spPr>
        <p:txBody>
          <a:bodyPr wrap="none">
            <a:spAutoFit/>
          </a:bodyPr>
          <a:lstStyle/>
          <a:p>
            <a:r>
              <a:rPr lang="ja-JP" altLang="en-US" sz="1200" b="0">
                <a:solidFill>
                  <a:srgbClr val="008000"/>
                </a:solidFill>
                <a:latin typeface="小塚ゴシック Pro M" pitchFamily="34" charset="-128"/>
                <a:ea typeface="小塚ゴシック Pro M" pitchFamily="34" charset="-128"/>
              </a:rPr>
              <a:t>・・・</a:t>
            </a:r>
            <a:endParaRPr lang="en-US" altLang="ja-JP" sz="1200" b="0">
              <a:solidFill>
                <a:srgbClr val="008000"/>
              </a:solidFill>
              <a:latin typeface="小塚ゴシック Pro M" pitchFamily="34" charset="-128"/>
              <a:ea typeface="小塚ゴシック Pro M" pitchFamily="34" charset="-128"/>
            </a:endParaRPr>
          </a:p>
        </p:txBody>
      </p:sp>
      <p:sp>
        <p:nvSpPr>
          <p:cNvPr id="7229" name="テキスト ボックス 59"/>
          <p:cNvSpPr txBox="1">
            <a:spLocks noChangeArrowheads="1"/>
          </p:cNvSpPr>
          <p:nvPr/>
        </p:nvSpPr>
        <p:spPr bwMode="auto">
          <a:xfrm>
            <a:off x="5427663" y="6140450"/>
            <a:ext cx="646112" cy="276225"/>
          </a:xfrm>
          <a:prstGeom prst="rect">
            <a:avLst/>
          </a:prstGeom>
          <a:noFill/>
          <a:ln w="9525">
            <a:noFill/>
            <a:miter lim="800000"/>
            <a:headEnd/>
            <a:tailEnd/>
          </a:ln>
        </p:spPr>
        <p:txBody>
          <a:bodyPr wrap="none">
            <a:spAutoFit/>
          </a:bodyPr>
          <a:lstStyle/>
          <a:p>
            <a:r>
              <a:rPr lang="ja-JP" altLang="en-US" sz="1200" b="0">
                <a:solidFill>
                  <a:srgbClr val="008000"/>
                </a:solidFill>
                <a:latin typeface="小塚ゴシック Pro M" pitchFamily="34" charset="-128"/>
                <a:ea typeface="小塚ゴシック Pro M" pitchFamily="34" charset="-128"/>
              </a:rPr>
              <a:t>・・・</a:t>
            </a:r>
            <a:endParaRPr lang="en-US" altLang="ja-JP" sz="1200" b="0">
              <a:solidFill>
                <a:srgbClr val="008000"/>
              </a:solidFill>
              <a:latin typeface="小塚ゴシック Pro M" pitchFamily="34" charset="-128"/>
              <a:ea typeface="小塚ゴシック Pro M" pitchFamily="34" charset="-128"/>
            </a:endParaRPr>
          </a:p>
        </p:txBody>
      </p:sp>
      <p:sp>
        <p:nvSpPr>
          <p:cNvPr id="7230" name="角丸四角形 40"/>
          <p:cNvSpPr>
            <a:spLocks noChangeArrowheads="1"/>
          </p:cNvSpPr>
          <p:nvPr/>
        </p:nvSpPr>
        <p:spPr bwMode="auto">
          <a:xfrm>
            <a:off x="5551488" y="5932487"/>
            <a:ext cx="2592387" cy="755650"/>
          </a:xfrm>
          <a:prstGeom prst="roundRect">
            <a:avLst>
              <a:gd name="adj" fmla="val 16667"/>
            </a:avLst>
          </a:prstGeom>
          <a:noFill/>
          <a:ln w="28575" algn="ctr">
            <a:solidFill>
              <a:srgbClr val="008000"/>
            </a:solidFill>
            <a:round/>
            <a:headEnd/>
            <a:tailEnd/>
          </a:ln>
        </p:spPr>
        <p:txBody>
          <a:bodyPr>
            <a:spAutoFit/>
          </a:bodyPr>
          <a:lstStyle/>
          <a:p>
            <a:endParaRPr kumimoji="0" lang="ja-JP" altLang="en-US" sz="1600" b="0">
              <a:solidFill>
                <a:srgbClr val="000000"/>
              </a:solidFill>
            </a:endParaRPr>
          </a:p>
        </p:txBody>
      </p:sp>
      <p:cxnSp>
        <p:nvCxnSpPr>
          <p:cNvPr id="7231" name="直線矢印コネクタ 99"/>
          <p:cNvCxnSpPr>
            <a:cxnSpLocks noChangeShapeType="1"/>
          </p:cNvCxnSpPr>
          <p:nvPr/>
        </p:nvCxnSpPr>
        <p:spPr bwMode="auto">
          <a:xfrm rot="16200000" flipV="1">
            <a:off x="5896769" y="5631656"/>
            <a:ext cx="352425" cy="376237"/>
          </a:xfrm>
          <a:prstGeom prst="straightConnector1">
            <a:avLst/>
          </a:prstGeom>
          <a:noFill/>
          <a:ln w="57150" algn="ctr">
            <a:solidFill>
              <a:schemeClr val="accent1"/>
            </a:solidFill>
            <a:round/>
            <a:headEnd/>
            <a:tailEnd type="triangle" w="med" len="med"/>
          </a:ln>
        </p:spPr>
      </p:cxnSp>
      <p:cxnSp>
        <p:nvCxnSpPr>
          <p:cNvPr id="7232" name="直線矢印コネクタ 100"/>
          <p:cNvCxnSpPr>
            <a:cxnSpLocks noChangeShapeType="1"/>
          </p:cNvCxnSpPr>
          <p:nvPr/>
        </p:nvCxnSpPr>
        <p:spPr bwMode="auto">
          <a:xfrm rot="5400000" flipH="1" flipV="1">
            <a:off x="6715125" y="5805488"/>
            <a:ext cx="319087" cy="61912"/>
          </a:xfrm>
          <a:prstGeom prst="straightConnector1">
            <a:avLst/>
          </a:prstGeom>
          <a:noFill/>
          <a:ln w="57150" algn="ctr">
            <a:solidFill>
              <a:schemeClr val="accent1"/>
            </a:solidFill>
            <a:round/>
            <a:headEnd/>
            <a:tailEnd type="triangle" w="med" len="med"/>
          </a:ln>
        </p:spPr>
      </p:cxnSp>
      <p:cxnSp>
        <p:nvCxnSpPr>
          <p:cNvPr id="7233" name="直線矢印コネクタ 104"/>
          <p:cNvCxnSpPr>
            <a:cxnSpLocks noChangeShapeType="1"/>
          </p:cNvCxnSpPr>
          <p:nvPr/>
        </p:nvCxnSpPr>
        <p:spPr bwMode="auto">
          <a:xfrm rot="5400000" flipH="1" flipV="1">
            <a:off x="7436644" y="5733256"/>
            <a:ext cx="307975" cy="217487"/>
          </a:xfrm>
          <a:prstGeom prst="straightConnector1">
            <a:avLst/>
          </a:prstGeom>
          <a:noFill/>
          <a:ln w="57150" algn="ctr">
            <a:solidFill>
              <a:schemeClr val="accent1"/>
            </a:solidFill>
            <a:round/>
            <a:headEnd/>
            <a:tailEnd type="triangle" w="med" len="med"/>
          </a:ln>
        </p:spPr>
      </p:cxnSp>
      <p:sp>
        <p:nvSpPr>
          <p:cNvPr id="7234" name="正方形/長方形 69"/>
          <p:cNvSpPr>
            <a:spLocks noChangeArrowheads="1"/>
          </p:cNvSpPr>
          <p:nvPr/>
        </p:nvSpPr>
        <p:spPr bwMode="auto">
          <a:xfrm>
            <a:off x="5026086" y="4301302"/>
            <a:ext cx="3492500" cy="2411413"/>
          </a:xfrm>
          <a:prstGeom prst="rect">
            <a:avLst/>
          </a:prstGeom>
          <a:solidFill>
            <a:schemeClr val="bg1">
              <a:alpha val="59999"/>
            </a:schemeClr>
          </a:solidFill>
          <a:ln w="12700" algn="ctr">
            <a:solidFill>
              <a:schemeClr val="bg1"/>
            </a:solidFill>
            <a:prstDash val="sysDot"/>
            <a:round/>
            <a:headEnd/>
            <a:tailEnd/>
          </a:ln>
        </p:spPr>
        <p:txBody>
          <a:bodyPr>
            <a:spAutoFit/>
          </a:bodyPr>
          <a:lstStyle/>
          <a:p>
            <a:endParaRPr kumimoji="0" lang="ja-JP" altLang="en-US" sz="1600" b="0">
              <a:solidFill>
                <a:srgbClr val="000000"/>
              </a:solidFill>
            </a:endParaRPr>
          </a:p>
        </p:txBody>
      </p:sp>
      <p:sp>
        <p:nvSpPr>
          <p:cNvPr id="114" name="正方形/長方形 113"/>
          <p:cNvSpPr/>
          <p:nvPr/>
        </p:nvSpPr>
        <p:spPr>
          <a:xfrm>
            <a:off x="215900" y="1295400"/>
            <a:ext cx="4286250" cy="1018227"/>
          </a:xfrm>
          <a:prstGeom prst="rect">
            <a:avLst/>
          </a:prstGeom>
        </p:spPr>
        <p:txBody>
          <a:bodyPr>
            <a:spAutoFit/>
          </a:bodyPr>
          <a:lstStyle/>
          <a:p>
            <a:pPr>
              <a:lnSpc>
                <a:spcPts val="1800"/>
              </a:lnSpc>
              <a:defRPr/>
            </a:pPr>
            <a:r>
              <a:rPr kumimoji="0" lang="en-US" altLang="ja-JP" sz="1800" b="0" dirty="0" smtClean="0">
                <a:solidFill>
                  <a:srgbClr val="000000"/>
                </a:solidFill>
                <a:latin typeface="Tahoma" pitchFamily="34" charset="0"/>
                <a:ea typeface="Tahoma" pitchFamily="34" charset="0"/>
                <a:cs typeface="Tahoma" pitchFamily="34" charset="0"/>
              </a:rPr>
              <a:t>The terminals are under the control of the Service Grid User or the Service Grid User is able to identify the Application System User</a:t>
            </a:r>
            <a:r>
              <a:rPr lang="en-US" altLang="ja-JP" sz="1800" b="0" dirty="0" smtClean="0">
                <a:solidFill>
                  <a:srgbClr val="000000"/>
                </a:solidFill>
                <a:latin typeface="Tahoma" pitchFamily="34" charset="0"/>
                <a:ea typeface="Tahoma" pitchFamily="34" charset="0"/>
                <a:cs typeface="Tahoma" pitchFamily="34" charset="0"/>
              </a:rPr>
              <a:t>.  </a:t>
            </a:r>
            <a:endParaRPr lang="en-US" altLang="ja-JP" sz="1800" b="0" dirty="0">
              <a:solidFill>
                <a:srgbClr val="000000"/>
              </a:solidFill>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86" name="Rectangle 2"/>
          <p:cNvSpPr>
            <a:spLocks noGrp="1" noChangeArrowheads="1"/>
          </p:cNvSpPr>
          <p:nvPr>
            <p:ph type="title"/>
          </p:nvPr>
        </p:nvSpPr>
        <p:spPr bwMode="auto">
          <a:xfrm>
            <a:off x="214282" y="226994"/>
            <a:ext cx="8229600" cy="630238"/>
          </a:xfrm>
          <a:ln>
            <a:miter lim="800000"/>
            <a:headEnd/>
            <a:tailEnd/>
          </a:ln>
        </p:spPr>
        <p:txBody>
          <a:bodyPr vert="horz" wrap="square" lIns="91440" tIns="45720" rIns="91440" bIns="45720" numCol="1" anchor="b" anchorCtr="0" compatLnSpc="1">
            <a:prstTxWarp prst="textNoShape">
              <a:avLst/>
            </a:prstTxWarp>
          </a:bodyPr>
          <a:lstStyle/>
          <a:p>
            <a:pPr eaLnBrk="1" hangingPunct="1">
              <a:defRPr/>
            </a:pPr>
            <a:r>
              <a:rPr lang="en-US" altLang="ja-JP" sz="2800" b="1" dirty="0" smtClean="0">
                <a:latin typeface="Tahoma" pitchFamily="34" charset="0"/>
                <a:cs typeface="Tahoma" pitchFamily="34" charset="0"/>
              </a:rPr>
              <a:t>Federated Operation Model</a:t>
            </a:r>
            <a:endParaRPr lang="en-US" altLang="ja-JP" sz="2800" b="1" dirty="0">
              <a:latin typeface="Tahoma" pitchFamily="34" charset="0"/>
              <a:cs typeface="Tahoma" pitchFamily="34" charset="0"/>
            </a:endParaRPr>
          </a:p>
        </p:txBody>
      </p:sp>
      <p:sp>
        <p:nvSpPr>
          <p:cNvPr id="146" name="正方形/長方形 145"/>
          <p:cNvSpPr/>
          <p:nvPr/>
        </p:nvSpPr>
        <p:spPr>
          <a:xfrm>
            <a:off x="4648200" y="4267200"/>
            <a:ext cx="4300537" cy="1754327"/>
          </a:xfrm>
          <a:prstGeom prst="rect">
            <a:avLst/>
          </a:prstGeom>
        </p:spPr>
        <p:txBody>
          <a:bodyPr wrap="square">
            <a:spAutoFit/>
          </a:bodyPr>
          <a:lstStyle/>
          <a:p>
            <a:pPr marL="88900" indent="-88900">
              <a:buFontTx/>
              <a:buChar char="•"/>
              <a:defRPr/>
            </a:pPr>
            <a:r>
              <a:rPr kumimoji="0" lang="en-US" altLang="ja-JP" sz="1800" b="0" kern="0" dirty="0">
                <a:solidFill>
                  <a:srgbClr val="FF0066"/>
                </a:solidFill>
                <a:latin typeface="Tahoma" pitchFamily="34" charset="0"/>
                <a:ea typeface="Tahoma" pitchFamily="34" charset="0"/>
                <a:cs typeface="Tahoma" pitchFamily="34" charset="0"/>
              </a:rPr>
              <a:t>Affiliated Operator </a:t>
            </a:r>
            <a:r>
              <a:rPr kumimoji="0" lang="en-US" altLang="ja-JP" sz="1800" b="0" kern="0" dirty="0">
                <a:solidFill>
                  <a:sysClr val="windowText" lastClr="000000"/>
                </a:solidFill>
                <a:latin typeface="Tahoma" pitchFamily="34" charset="0"/>
                <a:ea typeface="Tahoma" pitchFamily="34" charset="0"/>
                <a:cs typeface="Tahoma" pitchFamily="34" charset="0"/>
              </a:rPr>
              <a:t>separately operates another </a:t>
            </a:r>
            <a:r>
              <a:rPr kumimoji="0" lang="en-US" altLang="ja-JP" sz="1800" b="0" kern="0" dirty="0" smtClean="0">
                <a:solidFill>
                  <a:sysClr val="windowText" lastClr="000000"/>
                </a:solidFill>
                <a:latin typeface="Tahoma" pitchFamily="34" charset="0"/>
                <a:ea typeface="Tahoma" pitchFamily="34" charset="0"/>
                <a:cs typeface="Tahoma" pitchFamily="34" charset="0"/>
              </a:rPr>
              <a:t>service grid by </a:t>
            </a:r>
            <a:r>
              <a:rPr kumimoji="0" lang="en-US" altLang="ja-JP" sz="1800" b="0" kern="0" dirty="0">
                <a:solidFill>
                  <a:sysClr val="windowText" lastClr="000000"/>
                </a:solidFill>
                <a:latin typeface="Tahoma" pitchFamily="34" charset="0"/>
                <a:ea typeface="Tahoma" pitchFamily="34" charset="0"/>
                <a:cs typeface="Tahoma" pitchFamily="34" charset="0"/>
              </a:rPr>
              <a:t>itself</a:t>
            </a:r>
            <a:r>
              <a:rPr kumimoji="0" lang="en-US" sz="1800" b="0" kern="0" dirty="0" smtClean="0">
                <a:solidFill>
                  <a:sysClr val="windowText" lastClr="000000"/>
                </a:solidFill>
                <a:latin typeface="Tahoma" pitchFamily="34" charset="0"/>
                <a:ea typeface="Tahoma" pitchFamily="34" charset="0"/>
                <a:cs typeface="Tahoma" pitchFamily="34" charset="0"/>
              </a:rPr>
              <a:t>.</a:t>
            </a:r>
          </a:p>
          <a:p>
            <a:pPr marL="88900" indent="-88900">
              <a:buFontTx/>
              <a:buChar char="•"/>
              <a:defRPr/>
            </a:pPr>
            <a:endParaRPr lang="en-US" altLang="ja-JP" sz="1800" b="0" kern="0" dirty="0" smtClean="0">
              <a:solidFill>
                <a:sysClr val="windowText" lastClr="000000"/>
              </a:solidFill>
              <a:latin typeface="Tahoma" pitchFamily="34" charset="0"/>
              <a:ea typeface="Tahoma" pitchFamily="34" charset="0"/>
              <a:cs typeface="Tahoma" pitchFamily="34" charset="0"/>
            </a:endParaRPr>
          </a:p>
          <a:p>
            <a:pPr marL="88900" indent="-88900">
              <a:buFontTx/>
              <a:buChar char="•"/>
              <a:defRPr/>
            </a:pPr>
            <a:r>
              <a:rPr kumimoji="0" lang="en-US" altLang="ja-JP" sz="1800" b="0" kern="0" dirty="0">
                <a:solidFill>
                  <a:srgbClr val="FF0066"/>
                </a:solidFill>
                <a:latin typeface="Tahoma" pitchFamily="34" charset="0"/>
                <a:ea typeface="Tahoma" pitchFamily="34" charset="0"/>
                <a:cs typeface="Tahoma" pitchFamily="34" charset="0"/>
              </a:rPr>
              <a:t>Affiliated Users </a:t>
            </a:r>
            <a:r>
              <a:rPr lang="en-US" altLang="ja-JP" sz="1800" b="0" kern="0" dirty="0">
                <a:solidFill>
                  <a:sysClr val="windowText" lastClr="000000"/>
                </a:solidFill>
                <a:latin typeface="Tahoma" pitchFamily="34" charset="0"/>
                <a:ea typeface="Tahoma" pitchFamily="34" charset="0"/>
                <a:cs typeface="Tahoma" pitchFamily="34" charset="0"/>
              </a:rPr>
              <a:t>conclude an agreement with the </a:t>
            </a:r>
            <a:r>
              <a:rPr lang="en-US" altLang="ja-JP" sz="1800" b="0" kern="0" dirty="0" smtClean="0">
                <a:solidFill>
                  <a:sysClr val="windowText" lastClr="000000"/>
                </a:solidFill>
                <a:latin typeface="Tahoma" pitchFamily="34" charset="0"/>
                <a:ea typeface="Tahoma" pitchFamily="34" charset="0"/>
                <a:cs typeface="Tahoma" pitchFamily="34" charset="0"/>
              </a:rPr>
              <a:t>affiliated operator </a:t>
            </a:r>
            <a:r>
              <a:rPr lang="en-US" altLang="ja-JP" sz="1800" b="0" kern="0" dirty="0">
                <a:solidFill>
                  <a:sysClr val="windowText" lastClr="000000"/>
                </a:solidFill>
                <a:latin typeface="Tahoma" pitchFamily="34" charset="0"/>
                <a:ea typeface="Tahoma" pitchFamily="34" charset="0"/>
                <a:cs typeface="Tahoma" pitchFamily="34" charset="0"/>
              </a:rPr>
              <a:t>under the same </a:t>
            </a:r>
            <a:r>
              <a:rPr lang="en-US" altLang="ja-JP" sz="1800" b="0" kern="0" dirty="0" smtClean="0">
                <a:solidFill>
                  <a:sysClr val="windowText" lastClr="000000"/>
                </a:solidFill>
                <a:latin typeface="Tahoma" pitchFamily="34" charset="0"/>
                <a:ea typeface="Tahoma" pitchFamily="34" charset="0"/>
                <a:cs typeface="Tahoma" pitchFamily="34" charset="0"/>
              </a:rPr>
              <a:t>agreement for the service grid.</a:t>
            </a:r>
            <a:endParaRPr lang="en-US" altLang="ja-JP" sz="1800" b="0" kern="0" dirty="0">
              <a:solidFill>
                <a:sysClr val="windowText" lastClr="000000"/>
              </a:solidFill>
              <a:latin typeface="Tahoma" pitchFamily="34" charset="0"/>
              <a:ea typeface="Tahoma" pitchFamily="34" charset="0"/>
              <a:cs typeface="Tahoma" pitchFamily="34" charset="0"/>
            </a:endParaRPr>
          </a:p>
        </p:txBody>
      </p:sp>
      <p:sp>
        <p:nvSpPr>
          <p:cNvPr id="48" name="角丸四角形 47"/>
          <p:cNvSpPr/>
          <p:nvPr/>
        </p:nvSpPr>
        <p:spPr>
          <a:xfrm>
            <a:off x="130175" y="1371600"/>
            <a:ext cx="4899025" cy="2344738"/>
          </a:xfrm>
          <a:prstGeom prst="roundRect">
            <a:avLst>
              <a:gd name="adj" fmla="val 5944"/>
            </a:avLst>
          </a:prstGeom>
          <a:solidFill>
            <a:schemeClr val="accent2">
              <a:lumMod val="20000"/>
              <a:lumOff val="80000"/>
              <a:alpha val="40000"/>
            </a:schemeClr>
          </a:solidFill>
          <a:ln w="38100" cap="flat" cmpd="sng" algn="ctr">
            <a:solidFill>
              <a:srgbClr val="000090"/>
            </a:solidFill>
            <a:prstDash val="solid"/>
            <a:round/>
            <a:headEnd type="none" w="med" len="med"/>
            <a:tailEnd type="none" w="med" len="med"/>
          </a:ln>
          <a:effectLst/>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ja-JP" altLang="en-US"/>
          </a:p>
        </p:txBody>
      </p:sp>
      <p:sp>
        <p:nvSpPr>
          <p:cNvPr id="61" name="角丸四角形 36"/>
          <p:cNvSpPr>
            <a:spLocks noChangeArrowheads="1"/>
          </p:cNvSpPr>
          <p:nvPr/>
        </p:nvSpPr>
        <p:spPr bwMode="auto">
          <a:xfrm>
            <a:off x="2146300" y="1995488"/>
            <a:ext cx="2703513" cy="1620837"/>
          </a:xfrm>
          <a:prstGeom prst="roundRect">
            <a:avLst>
              <a:gd name="adj" fmla="val 6561"/>
            </a:avLst>
          </a:prstGeom>
          <a:noFill/>
          <a:ln w="28575" algn="ctr">
            <a:solidFill>
              <a:schemeClr val="accent6">
                <a:lumMod val="60000"/>
                <a:lumOff val="40000"/>
              </a:schemeClr>
            </a:solidFill>
            <a:round/>
            <a:headEnd/>
            <a:tailEnd/>
          </a:ln>
        </p:spPr>
        <p:txBody>
          <a:bodyPr lIns="0" tIns="0" rIns="0" bIns="0">
            <a:spAutoFit/>
          </a:bodyPr>
          <a:lstStyle/>
          <a:p>
            <a:pPr>
              <a:defRPr/>
            </a:pPr>
            <a:endParaRPr lang="ja-JP" altLang="en-US">
              <a:latin typeface="Verdana" pitchFamily="34" charset="0"/>
              <a:ea typeface="ＭＳ Ｐゴシック" pitchFamily="50" charset="-128"/>
              <a:cs typeface="+mn-cs"/>
            </a:endParaRPr>
          </a:p>
        </p:txBody>
      </p:sp>
      <p:pic>
        <p:nvPicPr>
          <p:cNvPr id="62" name="Picture 44"/>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58763" y="2103438"/>
            <a:ext cx="1219200" cy="1033462"/>
          </a:xfrm>
          <a:prstGeom prst="rect">
            <a:avLst/>
          </a:prstGeom>
          <a:noFill/>
          <a:ln w="9525">
            <a:noFill/>
            <a:miter lim="800000"/>
            <a:headEnd/>
            <a:tailEnd/>
          </a:ln>
        </p:spPr>
      </p:pic>
      <p:cxnSp>
        <p:nvCxnSpPr>
          <p:cNvPr id="63" name="直線矢印コネクタ 55"/>
          <p:cNvCxnSpPr>
            <a:cxnSpLocks noChangeShapeType="1"/>
            <a:stCxn id="65" idx="3"/>
            <a:endCxn id="69" idx="1"/>
          </p:cNvCxnSpPr>
          <p:nvPr/>
        </p:nvCxnSpPr>
        <p:spPr bwMode="auto">
          <a:xfrm flipV="1">
            <a:off x="1497013" y="3358716"/>
            <a:ext cx="877887" cy="5162"/>
          </a:xfrm>
          <a:prstGeom prst="straightConnector1">
            <a:avLst/>
          </a:prstGeom>
          <a:noFill/>
          <a:ln w="38100">
            <a:solidFill>
              <a:schemeClr val="accent2"/>
            </a:solidFill>
            <a:round/>
            <a:headEnd type="arrow" w="med" len="med"/>
            <a:tailEnd type="arrow" w="med" len="med"/>
          </a:ln>
        </p:spPr>
      </p:cxnSp>
      <p:sp>
        <p:nvSpPr>
          <p:cNvPr id="64" name="角丸四角形 8"/>
          <p:cNvSpPr>
            <a:spLocks noChangeArrowheads="1"/>
          </p:cNvSpPr>
          <p:nvPr/>
        </p:nvSpPr>
        <p:spPr bwMode="auto">
          <a:xfrm>
            <a:off x="2209800" y="1860550"/>
            <a:ext cx="1752600" cy="272415"/>
          </a:xfrm>
          <a:prstGeom prst="roundRect">
            <a:avLst>
              <a:gd name="adj" fmla="val 16667"/>
            </a:avLst>
          </a:prstGeom>
          <a:solidFill>
            <a:srgbClr val="FFFFFF"/>
          </a:solidFill>
          <a:ln w="28575">
            <a:solidFill>
              <a:srgbClr val="6E68D8"/>
            </a:solidFill>
            <a:round/>
            <a:headEnd/>
            <a:tailEnd/>
          </a:ln>
        </p:spPr>
        <p:txBody>
          <a:bodyPr wrap="square" lIns="0" tIns="0" rIns="0" bIns="0">
            <a:prstTxWarp prst="textNoShape">
              <a:avLst/>
            </a:prstTxWarp>
            <a:spAutoFit/>
          </a:bodyPr>
          <a:lstStyle/>
          <a:p>
            <a:pPr algn="ctr"/>
            <a:r>
              <a:rPr lang="en-US" altLang="ja-JP" sz="1600" dirty="0" smtClean="0">
                <a:solidFill>
                  <a:srgbClr val="6B6BCF"/>
                </a:solidFill>
                <a:latin typeface="Calibri"/>
                <a:ea typeface="Tahoma" pitchFamily="26" charset="0"/>
                <a:cs typeface="Calibri"/>
              </a:rPr>
              <a:t>Associated Users</a:t>
            </a:r>
            <a:endParaRPr lang="en-US" altLang="ja-JP" sz="1600" dirty="0">
              <a:solidFill>
                <a:srgbClr val="6B6BCF"/>
              </a:solidFill>
              <a:latin typeface="Calibri"/>
              <a:ea typeface="Tahoma" pitchFamily="26" charset="0"/>
              <a:cs typeface="Calibri"/>
            </a:endParaRPr>
          </a:p>
        </p:txBody>
      </p:sp>
      <p:sp>
        <p:nvSpPr>
          <p:cNvPr id="65" name="角丸四角形 6"/>
          <p:cNvSpPr>
            <a:spLocks noChangeArrowheads="1"/>
          </p:cNvSpPr>
          <p:nvPr/>
        </p:nvSpPr>
        <p:spPr bwMode="auto">
          <a:xfrm>
            <a:off x="228600" y="3143250"/>
            <a:ext cx="1268413" cy="441256"/>
          </a:xfrm>
          <a:prstGeom prst="roundRect">
            <a:avLst>
              <a:gd name="adj" fmla="val 16667"/>
            </a:avLst>
          </a:prstGeom>
          <a:solidFill>
            <a:schemeClr val="accent2"/>
          </a:solidFill>
          <a:ln w="9525">
            <a:solidFill>
              <a:schemeClr val="accent2"/>
            </a:solidFill>
            <a:round/>
            <a:headEnd/>
            <a:tailEnd/>
          </a:ln>
        </p:spPr>
        <p:txBody>
          <a:bodyPr lIns="0" tIns="0" rIns="0" bIns="0">
            <a:prstTxWarp prst="textNoShape">
              <a:avLst/>
            </a:prstTxWarp>
            <a:spAutoFit/>
          </a:bodyPr>
          <a:lstStyle/>
          <a:p>
            <a:pPr algn="ctr">
              <a:lnSpc>
                <a:spcPts val="1500"/>
              </a:lnSpc>
            </a:pPr>
            <a:r>
              <a:rPr lang="en-US" altLang="ja-JP" sz="1600" dirty="0" smtClean="0">
                <a:solidFill>
                  <a:schemeClr val="bg1"/>
                </a:solidFill>
                <a:latin typeface="Calibri"/>
                <a:ea typeface="Tahoma" pitchFamily="26" charset="0"/>
                <a:cs typeface="Calibri"/>
              </a:rPr>
              <a:t>Service Grid</a:t>
            </a:r>
          </a:p>
          <a:p>
            <a:pPr algn="ctr">
              <a:lnSpc>
                <a:spcPts val="1500"/>
              </a:lnSpc>
            </a:pPr>
            <a:r>
              <a:rPr lang="en-US" altLang="ja-JP" sz="1600" dirty="0" smtClean="0">
                <a:solidFill>
                  <a:schemeClr val="bg1"/>
                </a:solidFill>
                <a:latin typeface="Calibri"/>
                <a:ea typeface="Tahoma" pitchFamily="26" charset="0"/>
                <a:cs typeface="Calibri"/>
              </a:rPr>
              <a:t>Operator</a:t>
            </a:r>
            <a:endParaRPr lang="en-US" altLang="ja-JP" sz="1600" dirty="0">
              <a:solidFill>
                <a:schemeClr val="bg1"/>
              </a:solidFill>
              <a:latin typeface="Calibri"/>
              <a:ea typeface="Tahoma" pitchFamily="26" charset="0"/>
              <a:cs typeface="Calibri"/>
            </a:endParaRPr>
          </a:p>
        </p:txBody>
      </p:sp>
      <p:sp>
        <p:nvSpPr>
          <p:cNvPr id="67" name="円/楕円 66"/>
          <p:cNvSpPr/>
          <p:nvPr/>
        </p:nvSpPr>
        <p:spPr bwMode="auto">
          <a:xfrm>
            <a:off x="685800" y="1482596"/>
            <a:ext cx="1963265" cy="389513"/>
          </a:xfrm>
          <a:prstGeom prst="ellips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0" tIns="0" rIns="0" bIns="0">
            <a:prstTxWarp prst="textNoShape">
              <a:avLst/>
            </a:prstTxWarp>
            <a:spAutoFit/>
          </a:bodyPr>
          <a:lstStyle/>
          <a:p>
            <a:pPr algn="ctr">
              <a:defRPr/>
            </a:pPr>
            <a:r>
              <a:rPr lang="en-US" altLang="ja-JP" sz="1800" dirty="0" smtClean="0">
                <a:solidFill>
                  <a:schemeClr val="bg1"/>
                </a:solidFill>
                <a:latin typeface="Calibri"/>
                <a:ea typeface="Tahoma" pitchFamily="28" charset="0"/>
                <a:cs typeface="Calibri"/>
              </a:rPr>
              <a:t>Service Grid</a:t>
            </a:r>
            <a:endParaRPr lang="ja-JP" altLang="en-US" sz="1800" dirty="0">
              <a:solidFill>
                <a:schemeClr val="bg1"/>
              </a:solidFill>
              <a:latin typeface="Calibri"/>
              <a:ea typeface="Tahoma" pitchFamily="28" charset="0"/>
              <a:cs typeface="Calibri"/>
            </a:endParaRPr>
          </a:p>
        </p:txBody>
      </p:sp>
      <p:pic>
        <p:nvPicPr>
          <p:cNvPr id="68" name="Picture 4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524125" y="2166938"/>
            <a:ext cx="800100" cy="974725"/>
          </a:xfrm>
          <a:prstGeom prst="rect">
            <a:avLst/>
          </a:prstGeom>
          <a:noFill/>
          <a:ln w="9525">
            <a:noFill/>
            <a:miter lim="800000"/>
            <a:headEnd/>
            <a:tailEnd/>
          </a:ln>
        </p:spPr>
      </p:pic>
      <p:sp>
        <p:nvSpPr>
          <p:cNvPr id="69" name="角丸四角形 8"/>
          <p:cNvSpPr>
            <a:spLocks noChangeArrowheads="1"/>
          </p:cNvSpPr>
          <p:nvPr/>
        </p:nvSpPr>
        <p:spPr bwMode="auto">
          <a:xfrm>
            <a:off x="2374900" y="3140926"/>
            <a:ext cx="1179513" cy="435580"/>
          </a:xfrm>
          <a:prstGeom prst="roundRect">
            <a:avLst>
              <a:gd name="adj" fmla="val 16667"/>
            </a:avLst>
          </a:prstGeom>
          <a:solidFill>
            <a:schemeClr val="accent2"/>
          </a:solidFill>
          <a:ln w="28575">
            <a:solidFill>
              <a:schemeClr val="accent2"/>
            </a:solidFill>
            <a:round/>
            <a:headEnd/>
            <a:tailEnd/>
          </a:ln>
        </p:spPr>
        <p:txBody>
          <a:bodyPr lIns="0" tIns="0" rIns="0" bIns="0">
            <a:prstTxWarp prst="textNoShape">
              <a:avLst/>
            </a:prstTxWarp>
            <a:spAutoFit/>
          </a:bodyPr>
          <a:lstStyle/>
          <a:p>
            <a:pPr algn="ctr">
              <a:lnSpc>
                <a:spcPts val="1500"/>
              </a:lnSpc>
            </a:pPr>
            <a:r>
              <a:rPr lang="en-US" altLang="ja-JP" sz="1600" dirty="0" smtClean="0">
                <a:solidFill>
                  <a:schemeClr val="bg1"/>
                </a:solidFill>
                <a:latin typeface="Calibri"/>
                <a:ea typeface="Tahoma" pitchFamily="26" charset="0"/>
                <a:cs typeface="Calibri"/>
              </a:rPr>
              <a:t>Service Grid</a:t>
            </a:r>
          </a:p>
          <a:p>
            <a:pPr algn="ctr">
              <a:lnSpc>
                <a:spcPts val="1500"/>
              </a:lnSpc>
            </a:pPr>
            <a:r>
              <a:rPr lang="en-US" altLang="ja-JP" sz="1600" dirty="0" smtClean="0">
                <a:solidFill>
                  <a:schemeClr val="bg1"/>
                </a:solidFill>
                <a:latin typeface="Calibri"/>
                <a:ea typeface="Tahoma" pitchFamily="26" charset="0"/>
                <a:cs typeface="Calibri"/>
              </a:rPr>
              <a:t>User</a:t>
            </a:r>
            <a:endParaRPr lang="en-US" altLang="ja-JP" sz="1600" dirty="0">
              <a:solidFill>
                <a:schemeClr val="bg1"/>
              </a:solidFill>
              <a:latin typeface="Calibri"/>
              <a:ea typeface="Tahoma" pitchFamily="26" charset="0"/>
              <a:cs typeface="Calibri"/>
            </a:endParaRPr>
          </a:p>
        </p:txBody>
      </p:sp>
      <p:grpSp>
        <p:nvGrpSpPr>
          <p:cNvPr id="88" name="図形グループ 87"/>
          <p:cNvGrpSpPr/>
          <p:nvPr/>
        </p:nvGrpSpPr>
        <p:grpSpPr>
          <a:xfrm>
            <a:off x="1666875" y="1871663"/>
            <a:ext cx="1522413" cy="1309687"/>
            <a:chOff x="1666875" y="1532067"/>
            <a:chExt cx="1522413" cy="1309687"/>
          </a:xfrm>
        </p:grpSpPr>
        <p:sp>
          <p:nvSpPr>
            <p:cNvPr id="70" name="円/楕円 78"/>
            <p:cNvSpPr>
              <a:spLocks noChangeArrowheads="1"/>
            </p:cNvSpPr>
            <p:nvPr/>
          </p:nvSpPr>
          <p:spPr bwMode="auto">
            <a:xfrm>
              <a:off x="2660650" y="2452817"/>
              <a:ext cx="528638" cy="388937"/>
            </a:xfrm>
            <a:prstGeom prst="ellipse">
              <a:avLst/>
            </a:prstGeom>
            <a:solidFill>
              <a:schemeClr val="accent1"/>
            </a:solidFill>
            <a:ln w="9525">
              <a:solidFill>
                <a:schemeClr val="accent1"/>
              </a:solidFill>
              <a:round/>
              <a:headEnd/>
              <a:tailEnd/>
            </a:ln>
          </p:spPr>
          <p:txBody>
            <a:bodyPr lIns="0" tIns="0" rIns="0" bIns="0">
              <a:prstTxWarp prst="textNoShape">
                <a:avLst/>
              </a:prstTxWarp>
              <a:spAutoFit/>
            </a:bodyPr>
            <a:lstStyle/>
            <a:p>
              <a:endParaRPr lang="ja-JP" altLang="en-US"/>
            </a:p>
          </p:txBody>
        </p:sp>
        <p:cxnSp>
          <p:nvCxnSpPr>
            <p:cNvPr id="72" name="図形 92"/>
            <p:cNvCxnSpPr>
              <a:cxnSpLocks noChangeShapeType="1"/>
              <a:stCxn id="70" idx="2"/>
            </p:cNvCxnSpPr>
            <p:nvPr/>
          </p:nvCxnSpPr>
          <p:spPr bwMode="auto">
            <a:xfrm rot="10800000">
              <a:off x="1666875" y="1532067"/>
              <a:ext cx="993775" cy="1116012"/>
            </a:xfrm>
            <a:prstGeom prst="bentConnector2">
              <a:avLst/>
            </a:prstGeom>
            <a:noFill/>
            <a:ln w="76200">
              <a:solidFill>
                <a:srgbClr val="F39700"/>
              </a:solidFill>
              <a:round/>
              <a:headEnd/>
              <a:tailEnd type="triangle" w="med" len="med"/>
            </a:ln>
          </p:spPr>
        </p:cxnSp>
      </p:grpSp>
      <p:sp>
        <p:nvSpPr>
          <p:cNvPr id="76" name="テキスト ボックス 36"/>
          <p:cNvSpPr txBox="1">
            <a:spLocks noChangeArrowheads="1"/>
          </p:cNvSpPr>
          <p:nvPr/>
        </p:nvSpPr>
        <p:spPr bwMode="auto">
          <a:xfrm>
            <a:off x="3979863" y="2546350"/>
            <a:ext cx="363537" cy="307975"/>
          </a:xfrm>
          <a:prstGeom prst="rect">
            <a:avLst/>
          </a:prstGeom>
          <a:noFill/>
          <a:ln w="9525">
            <a:noFill/>
            <a:miter lim="800000"/>
            <a:headEnd/>
            <a:tailEnd/>
          </a:ln>
        </p:spPr>
        <p:txBody>
          <a:bodyPr lIns="0" tIns="0" rIns="0" bIns="0">
            <a:prstTxWarp prst="textNoShape">
              <a:avLst/>
            </a:prstTxWarp>
            <a:spAutoFit/>
          </a:bodyPr>
          <a:lstStyle/>
          <a:p>
            <a:r>
              <a:rPr lang="en-US" altLang="ja-JP" sz="2000">
                <a:solidFill>
                  <a:srgbClr val="3C6BFF"/>
                </a:solidFill>
                <a:latin typeface="小塚ゴシック Pro M" pitchFamily="34" charset="-128"/>
                <a:ea typeface="小塚ゴシック Pro M" pitchFamily="34" charset="-128"/>
                <a:cs typeface="小塚ゴシック Pro M" pitchFamily="34" charset="-128"/>
              </a:rPr>
              <a:t>…</a:t>
            </a:r>
          </a:p>
        </p:txBody>
      </p:sp>
      <p:pic>
        <p:nvPicPr>
          <p:cNvPr id="82" name="Picture 49"/>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3340100" y="2219325"/>
            <a:ext cx="622300" cy="755650"/>
          </a:xfrm>
          <a:prstGeom prst="rect">
            <a:avLst/>
          </a:prstGeom>
          <a:noFill/>
          <a:ln w="9525">
            <a:noFill/>
            <a:miter lim="800000"/>
            <a:headEnd/>
            <a:tailEnd/>
          </a:ln>
        </p:spPr>
      </p:pic>
      <p:pic>
        <p:nvPicPr>
          <p:cNvPr id="83" name="Picture 49"/>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4165600" y="2244725"/>
            <a:ext cx="620713" cy="755650"/>
          </a:xfrm>
          <a:prstGeom prst="rect">
            <a:avLst/>
          </a:prstGeom>
          <a:noFill/>
          <a:ln w="9525">
            <a:noFill/>
            <a:miter lim="800000"/>
            <a:headEnd/>
            <a:tailEnd/>
          </a:ln>
        </p:spPr>
      </p:pic>
      <p:pic>
        <p:nvPicPr>
          <p:cNvPr id="71" name="Picture 3"/>
          <p:cNvPicPr>
            <a:picLocks noChangeAspect="1" noChangeArrowheads="1"/>
          </p:cNvPicPr>
          <p:nvPr/>
        </p:nvPicPr>
        <p:blipFill>
          <a:blip r:embed="rId6" cstate="print"/>
          <a:srcRect/>
          <a:stretch>
            <a:fillRect/>
          </a:stretch>
        </p:blipFill>
        <p:spPr bwMode="auto">
          <a:xfrm>
            <a:off x="2747963" y="2859088"/>
            <a:ext cx="352425" cy="271462"/>
          </a:xfrm>
          <a:prstGeom prst="rect">
            <a:avLst/>
          </a:prstGeom>
          <a:noFill/>
          <a:ln w="9525">
            <a:noFill/>
            <a:miter lim="800000"/>
            <a:headEnd/>
            <a:tailEnd/>
          </a:ln>
        </p:spPr>
      </p:pic>
      <p:sp>
        <p:nvSpPr>
          <p:cNvPr id="187" name="四角形吹き出し 14"/>
          <p:cNvSpPr>
            <a:spLocks noChangeArrowheads="1"/>
          </p:cNvSpPr>
          <p:nvPr/>
        </p:nvSpPr>
        <p:spPr bwMode="auto">
          <a:xfrm>
            <a:off x="228600" y="4267200"/>
            <a:ext cx="4071962" cy="1231106"/>
          </a:xfrm>
          <a:prstGeom prst="wedgeRectCallout">
            <a:avLst>
              <a:gd name="adj1" fmla="val 17334"/>
              <a:gd name="adj2" fmla="val -103273"/>
            </a:avLst>
          </a:prstGeom>
          <a:noFill/>
          <a:ln w="19050">
            <a:solidFill>
              <a:srgbClr val="F39700"/>
            </a:solidFill>
            <a:round/>
            <a:headEnd/>
            <a:tailEnd/>
          </a:ln>
        </p:spPr>
        <p:txBody>
          <a:bodyPr wrap="square">
            <a:spAutoFit/>
          </a:bodyPr>
          <a:lstStyle/>
          <a:p>
            <a:pPr marL="88900" indent="-88900">
              <a:buFont typeface="Arial" pitchFamily="34" charset="0"/>
              <a:buChar char="•"/>
              <a:defRPr/>
            </a:pPr>
            <a:r>
              <a:rPr kumimoji="0" lang="en-US" altLang="ja-JP" sz="2000" b="0" kern="0" dirty="0">
                <a:solidFill>
                  <a:srgbClr val="808080"/>
                </a:solidFill>
                <a:latin typeface="Tahoma"/>
                <a:ea typeface="Tahoma" pitchFamily="34" charset="0"/>
                <a:cs typeface="Tahoma"/>
              </a:rPr>
              <a:t>Access control settings</a:t>
            </a:r>
          </a:p>
          <a:p>
            <a:pPr marL="88900" indent="-88900">
              <a:defRPr/>
            </a:pPr>
            <a:r>
              <a:rPr kumimoji="0" lang="en-US" altLang="ja-JP" sz="1800" b="0" kern="0" dirty="0">
                <a:solidFill>
                  <a:sysClr val="windowText" lastClr="000000"/>
                </a:solidFill>
                <a:latin typeface="Tahoma"/>
                <a:ea typeface="Tahoma" pitchFamily="34" charset="0"/>
                <a:cs typeface="Tahoma"/>
              </a:rPr>
              <a:t>The</a:t>
            </a:r>
            <a:r>
              <a:rPr kumimoji="0" lang="en-US" altLang="ja-JP" sz="1800" b="0" kern="0" dirty="0" smtClean="0">
                <a:solidFill>
                  <a:sysClr val="windowText" lastClr="000000"/>
                </a:solidFill>
                <a:latin typeface="Tahoma"/>
                <a:ea typeface="Tahoma" pitchFamily="34" charset="0"/>
                <a:cs typeface="Tahoma"/>
              </a:rPr>
              <a:t>service grid user can </a:t>
            </a:r>
            <a:r>
              <a:rPr kumimoji="0" lang="en-US" altLang="ja-JP" sz="1800" b="0" kern="0" dirty="0">
                <a:solidFill>
                  <a:sysClr val="windowText" lastClr="000000"/>
                </a:solidFill>
                <a:latin typeface="Tahoma"/>
                <a:ea typeface="Tahoma" pitchFamily="34" charset="0"/>
                <a:cs typeface="Tahoma"/>
              </a:rPr>
              <a:t>specify the </a:t>
            </a:r>
            <a:r>
              <a:rPr kumimoji="0" lang="en-US" altLang="ja-JP" sz="1800" b="0" kern="0" dirty="0" smtClean="0">
                <a:solidFill>
                  <a:sysClr val="windowText" lastClr="000000"/>
                </a:solidFill>
                <a:latin typeface="Tahoma"/>
                <a:ea typeface="Tahoma" pitchFamily="34" charset="0"/>
                <a:cs typeface="Tahoma"/>
              </a:rPr>
              <a:t>affiliated users </a:t>
            </a:r>
            <a:r>
              <a:rPr kumimoji="0" lang="en-US" altLang="ja-JP" sz="1800" b="0" kern="0" dirty="0">
                <a:solidFill>
                  <a:sysClr val="windowText" lastClr="000000"/>
                </a:solidFill>
                <a:latin typeface="Tahoma"/>
                <a:ea typeface="Tahoma" pitchFamily="34" charset="0"/>
                <a:cs typeface="Tahoma"/>
              </a:rPr>
              <a:t>to be allowed to use the provided </a:t>
            </a:r>
            <a:r>
              <a:rPr kumimoji="0" lang="en-US" altLang="ja-JP" sz="1800" b="0" kern="0" dirty="0" smtClean="0">
                <a:solidFill>
                  <a:sysClr val="windowText" lastClr="000000"/>
                </a:solidFill>
                <a:latin typeface="Tahoma"/>
                <a:ea typeface="Tahoma" pitchFamily="34" charset="0"/>
                <a:cs typeface="Tahoma"/>
              </a:rPr>
              <a:t>services.</a:t>
            </a:r>
            <a:endParaRPr kumimoji="0" lang="ja-JP" altLang="en-US" sz="1800" b="0" kern="0" dirty="0">
              <a:solidFill>
                <a:srgbClr val="000000"/>
              </a:solidFill>
              <a:latin typeface="Tahoma"/>
              <a:ea typeface="小塚ゴシック Pro M" pitchFamily="34" charset="-128"/>
              <a:cs typeface="Tahoma"/>
            </a:endParaRPr>
          </a:p>
        </p:txBody>
      </p:sp>
      <p:grpSp>
        <p:nvGrpSpPr>
          <p:cNvPr id="95" name="図形グループ 94"/>
          <p:cNvGrpSpPr/>
          <p:nvPr/>
        </p:nvGrpSpPr>
        <p:grpSpPr>
          <a:xfrm>
            <a:off x="3886199" y="1436688"/>
            <a:ext cx="3306764" cy="2367567"/>
            <a:chOff x="3886199" y="1436688"/>
            <a:chExt cx="3306764" cy="2367567"/>
          </a:xfrm>
        </p:grpSpPr>
        <p:grpSp>
          <p:nvGrpSpPr>
            <p:cNvPr id="87" name="図形グループ 86"/>
            <p:cNvGrpSpPr/>
            <p:nvPr/>
          </p:nvGrpSpPr>
          <p:grpSpPr>
            <a:xfrm>
              <a:off x="3886199" y="1436688"/>
              <a:ext cx="3306764" cy="2367567"/>
              <a:chOff x="3886199" y="1097092"/>
              <a:chExt cx="3306764" cy="2367567"/>
            </a:xfrm>
          </p:grpSpPr>
          <p:sp>
            <p:nvSpPr>
              <p:cNvPr id="47" name="角丸四角形 46"/>
              <p:cNvSpPr/>
              <p:nvPr/>
            </p:nvSpPr>
            <p:spPr>
              <a:xfrm>
                <a:off x="4087813" y="1097092"/>
                <a:ext cx="3105150" cy="2127250"/>
              </a:xfrm>
              <a:prstGeom prst="roundRect">
                <a:avLst>
                  <a:gd name="adj" fmla="val 5944"/>
                </a:avLst>
              </a:prstGeom>
              <a:solidFill>
                <a:srgbClr val="FF88B7">
                  <a:alpha val="20000"/>
                </a:srgbClr>
              </a:solidFill>
              <a:ln w="38100" cap="flat" cmpd="sng" algn="ctr">
                <a:solidFill>
                  <a:srgbClr val="FF3685"/>
                </a:solidFill>
                <a:prstDash val="solid"/>
                <a:round/>
                <a:headEnd type="none" w="med" len="med"/>
                <a:tailEnd type="none" w="med" len="med"/>
              </a:ln>
              <a:effectLst/>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ja-JP" altLang="en-US"/>
              </a:p>
            </p:txBody>
          </p:sp>
          <p:sp>
            <p:nvSpPr>
              <p:cNvPr id="54" name="角丸四角形 39"/>
              <p:cNvSpPr>
                <a:spLocks noChangeArrowheads="1"/>
              </p:cNvSpPr>
              <p:nvPr/>
            </p:nvSpPr>
            <p:spPr bwMode="auto">
              <a:xfrm>
                <a:off x="5569076" y="1771779"/>
                <a:ext cx="1501649" cy="1352422"/>
              </a:xfrm>
              <a:prstGeom prst="roundRect">
                <a:avLst>
                  <a:gd name="adj" fmla="val 16667"/>
                </a:avLst>
              </a:prstGeom>
              <a:noFill/>
              <a:ln w="28575">
                <a:solidFill>
                  <a:srgbClr val="FF0066"/>
                </a:solidFill>
                <a:round/>
                <a:headEnd/>
                <a:tailEnd/>
              </a:ln>
            </p:spPr>
            <p:txBody>
              <a:bodyPr wrap="square">
                <a:prstTxWarp prst="textNoShape">
                  <a:avLst/>
                </a:prstTxWarp>
                <a:spAutoFit/>
              </a:bodyPr>
              <a:lstStyle/>
              <a:p>
                <a:endParaRPr lang="ja-JP" altLang="en-US">
                  <a:solidFill>
                    <a:srgbClr val="FF0066"/>
                  </a:solidFill>
                </a:endParaRPr>
              </a:p>
            </p:txBody>
          </p:sp>
          <p:pic>
            <p:nvPicPr>
              <p:cNvPr id="55" name="Picture 46"/>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6238242" y="1970216"/>
                <a:ext cx="711833" cy="925383"/>
              </a:xfrm>
              <a:prstGeom prst="rect">
                <a:avLst/>
              </a:prstGeom>
              <a:noFill/>
              <a:ln w="9525">
                <a:noFill/>
                <a:miter lim="800000"/>
                <a:headEnd/>
                <a:tailEnd/>
              </a:ln>
            </p:spPr>
          </p:pic>
          <p:pic>
            <p:nvPicPr>
              <p:cNvPr id="57" name="Picture 46"/>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5638800" y="2008317"/>
                <a:ext cx="457200" cy="598487"/>
              </a:xfrm>
              <a:prstGeom prst="rect">
                <a:avLst/>
              </a:prstGeom>
              <a:noFill/>
              <a:ln w="9525">
                <a:noFill/>
                <a:miter lim="800000"/>
                <a:headEnd/>
                <a:tailEnd/>
              </a:ln>
            </p:spPr>
          </p:pic>
          <p:sp>
            <p:nvSpPr>
              <p:cNvPr id="73" name="角丸四角形 8"/>
              <p:cNvSpPr>
                <a:spLocks noChangeArrowheads="1"/>
              </p:cNvSpPr>
              <p:nvPr/>
            </p:nvSpPr>
            <p:spPr bwMode="auto">
              <a:xfrm>
                <a:off x="5105401" y="1667004"/>
                <a:ext cx="1430338" cy="272415"/>
              </a:xfrm>
              <a:prstGeom prst="roundRect">
                <a:avLst>
                  <a:gd name="adj" fmla="val 16667"/>
                </a:avLst>
              </a:prstGeom>
              <a:solidFill>
                <a:srgbClr val="FFFFFF"/>
              </a:solidFill>
              <a:ln w="28575">
                <a:solidFill>
                  <a:srgbClr val="FF3685"/>
                </a:solidFill>
                <a:round/>
                <a:headEnd/>
                <a:tailEnd/>
              </a:ln>
            </p:spPr>
            <p:txBody>
              <a:bodyPr wrap="square" lIns="0" tIns="0" rIns="0" bIns="0">
                <a:prstTxWarp prst="textNoShape">
                  <a:avLst/>
                </a:prstTxWarp>
                <a:spAutoFit/>
              </a:bodyPr>
              <a:lstStyle/>
              <a:p>
                <a:pPr algn="ctr"/>
                <a:r>
                  <a:rPr lang="en-US" altLang="ja-JP" sz="1600" dirty="0" smtClean="0">
                    <a:solidFill>
                      <a:srgbClr val="FF0066"/>
                    </a:solidFill>
                    <a:latin typeface="Calibri"/>
                    <a:ea typeface="小塚ゴシック Pro M" pitchFamily="34" charset="-128"/>
                    <a:cs typeface="Calibri"/>
                  </a:rPr>
                  <a:t>Affiliated Users</a:t>
                </a:r>
                <a:endParaRPr lang="ja-JP" altLang="en-US" sz="1600" dirty="0">
                  <a:solidFill>
                    <a:srgbClr val="FF0066"/>
                  </a:solidFill>
                  <a:latin typeface="Calibri"/>
                  <a:ea typeface="小塚ゴシック Pro M" pitchFamily="34" charset="-128"/>
                  <a:cs typeface="Calibri"/>
                </a:endParaRPr>
              </a:p>
            </p:txBody>
          </p:sp>
          <p:sp>
            <p:nvSpPr>
              <p:cNvPr id="74" name="角丸四角形 8"/>
              <p:cNvSpPr>
                <a:spLocks noChangeArrowheads="1"/>
              </p:cNvSpPr>
              <p:nvPr/>
            </p:nvSpPr>
            <p:spPr bwMode="auto">
              <a:xfrm>
                <a:off x="3886199" y="3029079"/>
                <a:ext cx="1143001" cy="435580"/>
              </a:xfrm>
              <a:prstGeom prst="roundRect">
                <a:avLst>
                  <a:gd name="adj" fmla="val 16667"/>
                </a:avLst>
              </a:prstGeom>
              <a:solidFill>
                <a:srgbClr val="FF88B7"/>
              </a:solidFill>
              <a:ln w="28575">
                <a:solidFill>
                  <a:srgbClr val="FF0066"/>
                </a:solidFill>
                <a:round/>
                <a:headEnd/>
                <a:tailEnd/>
              </a:ln>
            </p:spPr>
            <p:txBody>
              <a:bodyPr wrap="square" lIns="0" tIns="0" rIns="0" bIns="0">
                <a:prstTxWarp prst="textNoShape">
                  <a:avLst/>
                </a:prstTxWarp>
                <a:spAutoFit/>
              </a:bodyPr>
              <a:lstStyle/>
              <a:p>
                <a:pPr algn="ctr">
                  <a:lnSpc>
                    <a:spcPts val="1500"/>
                  </a:lnSpc>
                </a:pPr>
                <a:r>
                  <a:rPr lang="en-US" altLang="ja-JP" sz="1600" dirty="0" smtClean="0">
                    <a:solidFill>
                      <a:schemeClr val="bg1"/>
                    </a:solidFill>
                    <a:latin typeface="Calibri"/>
                    <a:ea typeface="Tahoma" pitchFamily="26" charset="0"/>
                    <a:cs typeface="Calibri"/>
                  </a:rPr>
                  <a:t>Affiliated </a:t>
                </a:r>
                <a:br>
                  <a:rPr lang="en-US" altLang="ja-JP" sz="1600" dirty="0" smtClean="0">
                    <a:solidFill>
                      <a:schemeClr val="bg1"/>
                    </a:solidFill>
                    <a:latin typeface="Calibri"/>
                    <a:ea typeface="Tahoma" pitchFamily="26" charset="0"/>
                    <a:cs typeface="Calibri"/>
                  </a:rPr>
                </a:br>
                <a:r>
                  <a:rPr lang="en-US" altLang="ja-JP" sz="1600" dirty="0" smtClean="0">
                    <a:solidFill>
                      <a:schemeClr val="bg1"/>
                    </a:solidFill>
                    <a:latin typeface="Calibri"/>
                    <a:ea typeface="Tahoma" pitchFamily="26" charset="0"/>
                    <a:cs typeface="Calibri"/>
                  </a:rPr>
                  <a:t>Operator</a:t>
                </a:r>
                <a:endParaRPr lang="ja-JP" altLang="en-US" sz="1600" dirty="0">
                  <a:solidFill>
                    <a:schemeClr val="bg1"/>
                  </a:solidFill>
                  <a:latin typeface="Calibri"/>
                  <a:ea typeface="Tahoma" pitchFamily="26" charset="0"/>
                  <a:cs typeface="Calibri"/>
                </a:endParaRPr>
              </a:p>
            </p:txBody>
          </p:sp>
          <p:pic>
            <p:nvPicPr>
              <p:cNvPr id="75" name="Picture 45"/>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4173538" y="2543304"/>
                <a:ext cx="593725" cy="465138"/>
              </a:xfrm>
              <a:prstGeom prst="rect">
                <a:avLst/>
              </a:prstGeom>
              <a:noFill/>
              <a:ln w="9525">
                <a:noFill/>
                <a:miter lim="800000"/>
                <a:headEnd/>
                <a:tailEnd/>
              </a:ln>
            </p:spPr>
          </p:pic>
          <p:sp>
            <p:nvSpPr>
              <p:cNvPr id="81" name="テキスト ボックス 36"/>
              <p:cNvSpPr txBox="1">
                <a:spLocks noChangeArrowheads="1"/>
              </p:cNvSpPr>
              <p:nvPr/>
            </p:nvSpPr>
            <p:spPr bwMode="auto">
              <a:xfrm>
                <a:off x="6053138" y="2078167"/>
                <a:ext cx="363537" cy="307975"/>
              </a:xfrm>
              <a:prstGeom prst="rect">
                <a:avLst/>
              </a:prstGeom>
              <a:noFill/>
              <a:ln w="9525">
                <a:noFill/>
                <a:miter lim="800000"/>
                <a:headEnd/>
                <a:tailEnd/>
              </a:ln>
            </p:spPr>
            <p:txBody>
              <a:bodyPr lIns="0" tIns="0" rIns="0" bIns="0">
                <a:prstTxWarp prst="textNoShape">
                  <a:avLst/>
                </a:prstTxWarp>
                <a:spAutoFit/>
              </a:bodyPr>
              <a:lstStyle/>
              <a:p>
                <a:r>
                  <a:rPr lang="en-US" altLang="ja-JP" sz="2000">
                    <a:solidFill>
                      <a:srgbClr val="FF3685"/>
                    </a:solidFill>
                    <a:latin typeface="小塚ゴシック Pro M" pitchFamily="34" charset="-128"/>
                    <a:ea typeface="小塚ゴシック Pro M" pitchFamily="34" charset="-128"/>
                    <a:cs typeface="小塚ゴシック Pro M" pitchFamily="34" charset="-128"/>
                  </a:rPr>
                  <a:t>…</a:t>
                </a:r>
              </a:p>
            </p:txBody>
          </p:sp>
          <p:sp>
            <p:nvSpPr>
              <p:cNvPr id="79" name="円/楕円 78"/>
              <p:cNvSpPr/>
              <p:nvPr/>
            </p:nvSpPr>
            <p:spPr bwMode="auto">
              <a:xfrm>
                <a:off x="4267200" y="1143000"/>
                <a:ext cx="1981200" cy="389513"/>
              </a:xfrm>
              <a:prstGeom prst="ellipse">
                <a:avLst/>
              </a:prstGeom>
              <a:solidFill>
                <a:srgbClr val="FF88B7"/>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0" tIns="0" rIns="0" bIns="0">
                <a:prstTxWarp prst="textNoShape">
                  <a:avLst/>
                </a:prstTxWarp>
                <a:spAutoFit/>
              </a:bodyPr>
              <a:lstStyle/>
              <a:p>
                <a:pPr algn="ctr">
                  <a:defRPr/>
                </a:pPr>
                <a:r>
                  <a:rPr lang="en-US" altLang="ja-JP" sz="1800" dirty="0" smtClean="0">
                    <a:solidFill>
                      <a:schemeClr val="bg1"/>
                    </a:solidFill>
                    <a:latin typeface="Calibri"/>
                    <a:ea typeface="Tahoma" pitchFamily="28" charset="0"/>
                    <a:cs typeface="Calibri"/>
                  </a:rPr>
                  <a:t>Service Grid</a:t>
                </a:r>
                <a:endParaRPr lang="ja-JP" altLang="en-US" sz="1800" dirty="0">
                  <a:solidFill>
                    <a:schemeClr val="bg1"/>
                  </a:solidFill>
                  <a:latin typeface="Calibri"/>
                  <a:ea typeface="Tahoma" pitchFamily="28" charset="0"/>
                  <a:cs typeface="Calibri"/>
                </a:endParaRPr>
              </a:p>
            </p:txBody>
          </p:sp>
        </p:grpSp>
        <p:cxnSp>
          <p:nvCxnSpPr>
            <p:cNvPr id="93" name="直線矢印コネクタ 55"/>
            <p:cNvCxnSpPr>
              <a:cxnSpLocks noChangeShapeType="1"/>
            </p:cNvCxnSpPr>
            <p:nvPr/>
          </p:nvCxnSpPr>
          <p:spPr bwMode="auto">
            <a:xfrm flipV="1">
              <a:off x="5029200" y="3352800"/>
              <a:ext cx="533400" cy="157562"/>
            </a:xfrm>
            <a:prstGeom prst="straightConnector1">
              <a:avLst/>
            </a:prstGeom>
            <a:noFill/>
            <a:ln w="38100">
              <a:solidFill>
                <a:srgbClr val="CC0066"/>
              </a:solidFill>
              <a:round/>
              <a:headEnd type="arrow" w="med" len="med"/>
              <a:tailEnd type="arrow" w="med" len="med"/>
            </a:ln>
          </p:spPr>
        </p:cxnSp>
      </p:grpSp>
      <p:cxnSp>
        <p:nvCxnSpPr>
          <p:cNvPr id="66" name="図形 91"/>
          <p:cNvCxnSpPr>
            <a:cxnSpLocks noChangeShapeType="1"/>
          </p:cNvCxnSpPr>
          <p:nvPr/>
        </p:nvCxnSpPr>
        <p:spPr bwMode="auto">
          <a:xfrm flipV="1">
            <a:off x="2649538" y="1674813"/>
            <a:ext cx="1617662" cy="3175"/>
          </a:xfrm>
          <a:prstGeom prst="bentConnector3">
            <a:avLst>
              <a:gd name="adj1" fmla="val 50000"/>
            </a:avLst>
          </a:prstGeom>
          <a:noFill/>
          <a:ln w="76200">
            <a:solidFill>
              <a:srgbClr val="F39700"/>
            </a:solidFill>
            <a:round/>
            <a:headEnd/>
            <a:tailEnd type="triangle" w="med" len="med"/>
          </a:ln>
        </p:spPr>
      </p:cxnSp>
      <p:cxnSp>
        <p:nvCxnSpPr>
          <p:cNvPr id="77" name="図形 92"/>
          <p:cNvCxnSpPr>
            <a:cxnSpLocks noChangeShapeType="1"/>
          </p:cNvCxnSpPr>
          <p:nvPr/>
        </p:nvCxnSpPr>
        <p:spPr bwMode="auto">
          <a:xfrm>
            <a:off x="6248400" y="1677353"/>
            <a:ext cx="415925" cy="632460"/>
          </a:xfrm>
          <a:prstGeom prst="bentConnector2">
            <a:avLst/>
          </a:prstGeom>
          <a:noFill/>
          <a:ln w="76200">
            <a:solidFill>
              <a:srgbClr val="F39700"/>
            </a:solidFill>
            <a:round/>
            <a:headEnd/>
            <a:tailEnd type="triangle" w="med" len="med"/>
          </a:ln>
        </p:spPr>
      </p:cxnSp>
      <p:grpSp>
        <p:nvGrpSpPr>
          <p:cNvPr id="92" name="図形グループ 91"/>
          <p:cNvGrpSpPr/>
          <p:nvPr/>
        </p:nvGrpSpPr>
        <p:grpSpPr>
          <a:xfrm>
            <a:off x="6950075" y="2124581"/>
            <a:ext cx="1965325" cy="2023874"/>
            <a:chOff x="6950075" y="1784985"/>
            <a:chExt cx="1965325" cy="2023874"/>
          </a:xfrm>
        </p:grpSpPr>
        <p:sp>
          <p:nvSpPr>
            <p:cNvPr id="52" name="角丸四角形 8"/>
            <p:cNvSpPr>
              <a:spLocks noChangeArrowheads="1"/>
            </p:cNvSpPr>
            <p:nvPr/>
          </p:nvSpPr>
          <p:spPr bwMode="auto">
            <a:xfrm>
              <a:off x="7239000" y="1784985"/>
              <a:ext cx="1676400" cy="272415"/>
            </a:xfrm>
            <a:prstGeom prst="roundRect">
              <a:avLst>
                <a:gd name="adj" fmla="val 16667"/>
              </a:avLst>
            </a:prstGeom>
            <a:solidFill>
              <a:schemeClr val="bg1"/>
            </a:solidFill>
            <a:ln w="9525">
              <a:noFill/>
              <a:round/>
              <a:headEnd/>
              <a:tailEnd/>
            </a:ln>
          </p:spPr>
          <p:txBody>
            <a:bodyPr wrap="square" lIns="0" tIns="0" rIns="0" bIns="0">
              <a:prstTxWarp prst="textNoShape">
                <a:avLst/>
              </a:prstTxWarp>
              <a:spAutoFit/>
            </a:bodyPr>
            <a:lstStyle/>
            <a:p>
              <a:pPr algn="ctr"/>
              <a:r>
                <a:rPr lang="en-US" altLang="ja-JP" sz="1600" dirty="0" smtClean="0">
                  <a:solidFill>
                    <a:srgbClr val="008000"/>
                  </a:solidFill>
                  <a:latin typeface="Calibri"/>
                  <a:ea typeface="Tahoma" pitchFamily="26" charset="0"/>
                  <a:cs typeface="Calibri"/>
                </a:rPr>
                <a:t>Application System</a:t>
              </a:r>
              <a:endParaRPr lang="en-US" altLang="ja-JP" sz="1600" dirty="0">
                <a:solidFill>
                  <a:srgbClr val="008000"/>
                </a:solidFill>
                <a:latin typeface="Calibri"/>
                <a:ea typeface="Tahoma" pitchFamily="26" charset="0"/>
                <a:cs typeface="Calibri"/>
              </a:endParaRPr>
            </a:p>
          </p:txBody>
        </p:sp>
        <p:pic>
          <p:nvPicPr>
            <p:cNvPr id="53" name="Picture 55" descr="C:\Documents and Settings\Administrator\My Documents\My Pictures\Microsoft クリップ オーガナイザ\j0431616.png"/>
            <p:cNvPicPr>
              <a:picLocks noChangeAspect="1" noChangeArrowheads="1"/>
            </p:cNvPicPr>
            <p:nvPr/>
          </p:nvPicPr>
          <p:blipFill>
            <a:blip r:embed="rId9">
              <a:clrChange>
                <a:clrFrom>
                  <a:srgbClr val="FFFFFF"/>
                </a:clrFrom>
                <a:clrTo>
                  <a:srgbClr val="FFFFFF">
                    <a:alpha val="0"/>
                  </a:srgbClr>
                </a:clrTo>
              </a:clrChange>
            </a:blip>
            <a:srcRect/>
            <a:stretch>
              <a:fillRect/>
            </a:stretch>
          </p:blipFill>
          <p:spPr bwMode="auto">
            <a:xfrm>
              <a:off x="7870825" y="2101979"/>
              <a:ext cx="476250" cy="476250"/>
            </a:xfrm>
            <a:prstGeom prst="rect">
              <a:avLst/>
            </a:prstGeom>
            <a:noFill/>
            <a:ln w="9525">
              <a:noFill/>
              <a:miter lim="800000"/>
              <a:headEnd/>
              <a:tailEnd/>
            </a:ln>
          </p:spPr>
        </p:pic>
        <p:grpSp>
          <p:nvGrpSpPr>
            <p:cNvPr id="89" name="図形グループ 88"/>
            <p:cNvGrpSpPr/>
            <p:nvPr/>
          </p:nvGrpSpPr>
          <p:grpSpPr>
            <a:xfrm>
              <a:off x="6950075" y="2340104"/>
              <a:ext cx="1547812" cy="546100"/>
              <a:chOff x="6950075" y="2340104"/>
              <a:chExt cx="1547812" cy="546100"/>
            </a:xfrm>
          </p:grpSpPr>
          <p:cxnSp>
            <p:nvCxnSpPr>
              <p:cNvPr id="49" name="直線矢印コネクタ 47"/>
              <p:cNvCxnSpPr>
                <a:cxnSpLocks noChangeShapeType="1"/>
              </p:cNvCxnSpPr>
              <p:nvPr/>
            </p:nvCxnSpPr>
            <p:spPr bwMode="auto">
              <a:xfrm rot="5400000">
                <a:off x="7772399" y="2538542"/>
                <a:ext cx="296863" cy="376238"/>
              </a:xfrm>
              <a:prstGeom prst="straightConnector1">
                <a:avLst/>
              </a:prstGeom>
              <a:noFill/>
              <a:ln w="57150">
                <a:solidFill>
                  <a:srgbClr val="F39700"/>
                </a:solidFill>
                <a:round/>
                <a:headEnd/>
                <a:tailEnd type="triangle" w="med" len="med"/>
              </a:ln>
            </p:spPr>
          </p:cxnSp>
          <p:cxnSp>
            <p:nvCxnSpPr>
              <p:cNvPr id="50" name="直線矢印コネクタ 48"/>
              <p:cNvCxnSpPr>
                <a:cxnSpLocks noChangeShapeType="1"/>
              </p:cNvCxnSpPr>
              <p:nvPr/>
            </p:nvCxnSpPr>
            <p:spPr bwMode="auto">
              <a:xfrm rot="16200000" flipH="1">
                <a:off x="7970837" y="2716342"/>
                <a:ext cx="296863" cy="20637"/>
              </a:xfrm>
              <a:prstGeom prst="straightConnector1">
                <a:avLst/>
              </a:prstGeom>
              <a:noFill/>
              <a:ln w="57150">
                <a:solidFill>
                  <a:srgbClr val="F39700"/>
                </a:solidFill>
                <a:round/>
                <a:headEnd/>
                <a:tailEnd type="triangle" w="med" len="med"/>
              </a:ln>
            </p:spPr>
          </p:cxnSp>
          <p:cxnSp>
            <p:nvCxnSpPr>
              <p:cNvPr id="51" name="直線矢印コネクタ 51"/>
              <p:cNvCxnSpPr>
                <a:cxnSpLocks noChangeShapeType="1"/>
                <a:endCxn id="60" idx="0"/>
              </p:cNvCxnSpPr>
              <p:nvPr/>
            </p:nvCxnSpPr>
            <p:spPr bwMode="auto">
              <a:xfrm rot="16200000" flipH="1">
                <a:off x="8149431" y="2537748"/>
                <a:ext cx="307975" cy="388937"/>
              </a:xfrm>
              <a:prstGeom prst="straightConnector1">
                <a:avLst/>
              </a:prstGeom>
              <a:noFill/>
              <a:ln w="57150">
                <a:solidFill>
                  <a:srgbClr val="F39700"/>
                </a:solidFill>
                <a:round/>
                <a:headEnd/>
                <a:tailEnd type="triangle" w="med" len="med"/>
              </a:ln>
            </p:spPr>
          </p:cxnSp>
          <p:cxnSp>
            <p:nvCxnSpPr>
              <p:cNvPr id="56" name="直線矢印コネクタ 56"/>
              <p:cNvCxnSpPr>
                <a:cxnSpLocks noChangeShapeType="1"/>
                <a:endCxn id="53" idx="1"/>
              </p:cNvCxnSpPr>
              <p:nvPr/>
            </p:nvCxnSpPr>
            <p:spPr bwMode="auto">
              <a:xfrm flipV="1">
                <a:off x="6950075" y="2340104"/>
                <a:ext cx="920750" cy="1588"/>
              </a:xfrm>
              <a:prstGeom prst="straightConnector1">
                <a:avLst/>
              </a:prstGeom>
              <a:noFill/>
              <a:ln w="57150">
                <a:solidFill>
                  <a:srgbClr val="F39700"/>
                </a:solidFill>
                <a:round/>
                <a:headEnd/>
                <a:tailEnd type="triangle" w="med" len="med"/>
              </a:ln>
            </p:spPr>
          </p:cxnSp>
        </p:grpSp>
        <p:pic>
          <p:nvPicPr>
            <p:cNvPr id="58" name="Picture 20"/>
            <p:cNvPicPr>
              <a:picLocks noChangeAspect="1" noChangeArrowheads="1"/>
            </p:cNvPicPr>
            <p:nvPr/>
          </p:nvPicPr>
          <p:blipFill>
            <a:blip r:embed="rId10"/>
            <a:srcRect/>
            <a:stretch>
              <a:fillRect/>
            </a:stretch>
          </p:blipFill>
          <p:spPr bwMode="auto">
            <a:xfrm>
              <a:off x="7566025" y="2875092"/>
              <a:ext cx="333375" cy="431800"/>
            </a:xfrm>
            <a:prstGeom prst="rect">
              <a:avLst/>
            </a:prstGeom>
            <a:noFill/>
            <a:ln w="9525">
              <a:noFill/>
              <a:miter lim="800000"/>
              <a:headEnd/>
              <a:tailEnd/>
            </a:ln>
          </p:spPr>
        </p:pic>
        <p:pic>
          <p:nvPicPr>
            <p:cNvPr id="59" name="Picture 20"/>
            <p:cNvPicPr>
              <a:picLocks noChangeAspect="1" noChangeArrowheads="1"/>
            </p:cNvPicPr>
            <p:nvPr/>
          </p:nvPicPr>
          <p:blipFill>
            <a:blip r:embed="rId10"/>
            <a:srcRect/>
            <a:stretch>
              <a:fillRect/>
            </a:stretch>
          </p:blipFill>
          <p:spPr bwMode="auto">
            <a:xfrm>
              <a:off x="7962900" y="2875092"/>
              <a:ext cx="333375" cy="431800"/>
            </a:xfrm>
            <a:prstGeom prst="rect">
              <a:avLst/>
            </a:prstGeom>
            <a:noFill/>
            <a:ln w="9525">
              <a:noFill/>
              <a:miter lim="800000"/>
              <a:headEnd/>
              <a:tailEnd/>
            </a:ln>
          </p:spPr>
        </p:pic>
        <p:sp>
          <p:nvSpPr>
            <p:cNvPr id="60" name="テキスト ボックス 58"/>
            <p:cNvSpPr txBox="1">
              <a:spLocks noChangeArrowheads="1"/>
            </p:cNvSpPr>
            <p:nvPr/>
          </p:nvSpPr>
          <p:spPr bwMode="auto">
            <a:xfrm>
              <a:off x="8175625" y="2886204"/>
              <a:ext cx="646112" cy="277813"/>
            </a:xfrm>
            <a:prstGeom prst="rect">
              <a:avLst/>
            </a:prstGeom>
            <a:noFill/>
            <a:ln w="9525">
              <a:noFill/>
              <a:miter lim="800000"/>
              <a:headEnd/>
              <a:tailEnd/>
            </a:ln>
          </p:spPr>
          <p:txBody>
            <a:bodyPr wrap="none">
              <a:prstTxWarp prst="textNoShape">
                <a:avLst/>
              </a:prstTxWarp>
              <a:spAutoFit/>
            </a:bodyPr>
            <a:lstStyle/>
            <a:p>
              <a:r>
                <a:rPr lang="ja-JP" altLang="en-US" sz="1200">
                  <a:solidFill>
                    <a:srgbClr val="008000"/>
                  </a:solidFill>
                  <a:latin typeface="小塚ゴシック Pro M" pitchFamily="34" charset="-128"/>
                  <a:ea typeface="小塚ゴシック Pro M" pitchFamily="34" charset="-128"/>
                  <a:cs typeface="小塚ゴシック Pro M" pitchFamily="34" charset="-128"/>
                </a:rPr>
                <a:t>・・・</a:t>
              </a:r>
              <a:endParaRPr lang="en-US" altLang="ja-JP" sz="1200">
                <a:solidFill>
                  <a:srgbClr val="008000"/>
                </a:solidFill>
                <a:latin typeface="小塚ゴシック Pro M" pitchFamily="34" charset="-128"/>
                <a:ea typeface="小塚ゴシック Pro M" pitchFamily="34" charset="-128"/>
                <a:cs typeface="小塚ゴシック Pro M" pitchFamily="34" charset="-128"/>
              </a:endParaRPr>
            </a:p>
          </p:txBody>
        </p:sp>
        <p:sp>
          <p:nvSpPr>
            <p:cNvPr id="80" name="角丸四角形 8"/>
            <p:cNvSpPr>
              <a:spLocks noChangeArrowheads="1"/>
            </p:cNvSpPr>
            <p:nvPr/>
          </p:nvSpPr>
          <p:spPr bwMode="auto">
            <a:xfrm>
              <a:off x="7199312" y="3264029"/>
              <a:ext cx="1639888" cy="544830"/>
            </a:xfrm>
            <a:prstGeom prst="roundRect">
              <a:avLst>
                <a:gd name="adj" fmla="val 16667"/>
              </a:avLst>
            </a:prstGeom>
            <a:noFill/>
            <a:ln w="9525">
              <a:noFill/>
              <a:round/>
              <a:headEnd/>
              <a:tailEnd/>
            </a:ln>
          </p:spPr>
          <p:txBody>
            <a:bodyPr lIns="0" tIns="0" rIns="0" bIns="0">
              <a:prstTxWarp prst="textNoShape">
                <a:avLst/>
              </a:prstTxWarp>
              <a:spAutoFit/>
            </a:bodyPr>
            <a:lstStyle/>
            <a:p>
              <a:pPr algn="ctr"/>
              <a:r>
                <a:rPr lang="en-US" altLang="ja-JP" sz="1600" dirty="0" smtClean="0">
                  <a:solidFill>
                    <a:srgbClr val="008000"/>
                  </a:solidFill>
                  <a:latin typeface="Calibri"/>
                  <a:ea typeface="Tahoma" pitchFamily="26" charset="0"/>
                  <a:cs typeface="Calibri"/>
                </a:rPr>
                <a:t>Application System Users</a:t>
              </a:r>
              <a:endParaRPr lang="en-US" altLang="ja-JP" sz="1600" dirty="0">
                <a:solidFill>
                  <a:srgbClr val="008000"/>
                </a:solidFill>
                <a:latin typeface="Calibri"/>
                <a:ea typeface="Tahoma" pitchFamily="26" charset="0"/>
                <a:cs typeface="Calibri"/>
              </a:endParaRPr>
            </a:p>
          </p:txBody>
        </p:sp>
      </p:grpSp>
      <p:sp>
        <p:nvSpPr>
          <p:cNvPr id="96" name="メモ 95"/>
          <p:cNvSpPr/>
          <p:nvPr/>
        </p:nvSpPr>
        <p:spPr bwMode="auto">
          <a:xfrm>
            <a:off x="1775888" y="3223680"/>
            <a:ext cx="304800" cy="304800"/>
          </a:xfrm>
          <a:prstGeom prst="foldedCorner">
            <a:avLst/>
          </a:prstGeom>
          <a:solidFill>
            <a:schemeClr val="bg1"/>
          </a:solidFill>
          <a:ln w="9525" cap="flat" cmpd="sng" algn="ctr">
            <a:solidFill>
              <a:srgbClr val="000000"/>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ja-JP" altLang="en-US" sz="1400" b="0" i="0" u="none" strike="noStrike" cap="none" normalizeH="0" baseline="0" dirty="0" smtClean="0">
              <a:ln>
                <a:noFill/>
              </a:ln>
              <a:solidFill>
                <a:schemeClr val="tx1"/>
              </a:solidFill>
              <a:effectLst/>
              <a:latin typeface="Calibri"/>
              <a:ea typeface="ＭＳ Ｐゴシック" charset="-128"/>
              <a:cs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nodeType="clickEffect">
                                  <p:stCondLst>
                                    <p:cond delay="0"/>
                                  </p:stCondLst>
                                  <p:childTnLst>
                                    <p:set>
                                      <p:cBhvr>
                                        <p:cTn id="10" dur="1" fill="hold">
                                          <p:stCondLst>
                                            <p:cond delay="0"/>
                                          </p:stCondLst>
                                        </p:cTn>
                                        <p:tgtEl>
                                          <p:spTgt spid="88"/>
                                        </p:tgtEl>
                                        <p:attrNameLst>
                                          <p:attrName>style.visibility</p:attrName>
                                        </p:attrNameLst>
                                      </p:cBhvr>
                                      <p:to>
                                        <p:strVal val="visible"/>
                                      </p:to>
                                    </p:set>
                                    <p:animEffect transition="in" filter="wipe(down)">
                                      <p:cBhvr>
                                        <p:cTn id="11" dur="500"/>
                                        <p:tgtEl>
                                          <p:spTgt spid="88"/>
                                        </p:tgtEl>
                                      </p:cBhvr>
                                    </p:animEffect>
                                  </p:childTnLst>
                                </p:cTn>
                              </p:par>
                            </p:childTnLst>
                          </p:cTn>
                        </p:par>
                        <p:par>
                          <p:cTn id="12" fill="hold">
                            <p:stCondLst>
                              <p:cond delay="500"/>
                            </p:stCondLst>
                            <p:childTnLst>
                              <p:par>
                                <p:cTn id="13" presetID="22" presetClass="entr" presetSubtype="8" fill="hold" nodeType="afterEffect">
                                  <p:stCondLst>
                                    <p:cond delay="0"/>
                                  </p:stCondLst>
                                  <p:childTnLst>
                                    <p:set>
                                      <p:cBhvr>
                                        <p:cTn id="14" dur="1" fill="hold">
                                          <p:stCondLst>
                                            <p:cond delay="0"/>
                                          </p:stCondLst>
                                        </p:cTn>
                                        <p:tgtEl>
                                          <p:spTgt spid="66"/>
                                        </p:tgtEl>
                                        <p:attrNameLst>
                                          <p:attrName>style.visibility</p:attrName>
                                        </p:attrNameLst>
                                      </p:cBhvr>
                                      <p:to>
                                        <p:strVal val="visible"/>
                                      </p:to>
                                    </p:set>
                                    <p:animEffect transition="in" filter="wipe(left)">
                                      <p:cBhvr>
                                        <p:cTn id="15" dur="500"/>
                                        <p:tgtEl>
                                          <p:spTgt spid="66"/>
                                        </p:tgtEl>
                                      </p:cBhvr>
                                    </p:animEffect>
                                  </p:childTnLst>
                                </p:cTn>
                              </p:par>
                            </p:childTnLst>
                          </p:cTn>
                        </p:par>
                        <p:par>
                          <p:cTn id="16" fill="hold">
                            <p:stCondLst>
                              <p:cond delay="1000"/>
                            </p:stCondLst>
                            <p:childTnLst>
                              <p:par>
                                <p:cTn id="17" presetID="22" presetClass="entr" presetSubtype="8" fill="hold" nodeType="afterEffect">
                                  <p:stCondLst>
                                    <p:cond delay="0"/>
                                  </p:stCondLst>
                                  <p:childTnLst>
                                    <p:set>
                                      <p:cBhvr>
                                        <p:cTn id="18" dur="1" fill="hold">
                                          <p:stCondLst>
                                            <p:cond delay="0"/>
                                          </p:stCondLst>
                                        </p:cTn>
                                        <p:tgtEl>
                                          <p:spTgt spid="77"/>
                                        </p:tgtEl>
                                        <p:attrNameLst>
                                          <p:attrName>style.visibility</p:attrName>
                                        </p:attrNameLst>
                                      </p:cBhvr>
                                      <p:to>
                                        <p:strVal val="visible"/>
                                      </p:to>
                                    </p:set>
                                    <p:animEffect transition="in" filter="wipe(left)">
                                      <p:cBhvr>
                                        <p:cTn id="19" dur="500"/>
                                        <p:tgtEl>
                                          <p:spTgt spid="77"/>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92"/>
                                        </p:tgtEl>
                                        <p:attrNameLst>
                                          <p:attrName>style.visibility</p:attrName>
                                        </p:attrNameLst>
                                      </p:cBhvr>
                                      <p:to>
                                        <p:strVal val="visible"/>
                                      </p:to>
                                    </p:set>
                                    <p:animEffect transition="in" filter="wipe(left)">
                                      <p:cBhvr>
                                        <p:cTn id="23"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7"/>
          <p:cNvPicPr>
            <a:picLocks noChangeAspect="1" noChangeArrowheads="1"/>
          </p:cNvPicPr>
          <p:nvPr/>
        </p:nvPicPr>
        <p:blipFill>
          <a:blip r:embed="rId3" cstate="print"/>
          <a:srcRect l="3179" t="10772" r="6205" b="15981"/>
          <a:stretch>
            <a:fillRect/>
          </a:stretch>
        </p:blipFill>
        <p:spPr bwMode="auto">
          <a:xfrm>
            <a:off x="4572000" y="1643050"/>
            <a:ext cx="4357718" cy="3929090"/>
          </a:xfrm>
          <a:prstGeom prst="rect">
            <a:avLst/>
          </a:prstGeom>
          <a:noFill/>
          <a:ln w="9525">
            <a:noFill/>
            <a:miter lim="800000"/>
            <a:headEnd/>
            <a:tailEnd/>
          </a:ln>
          <a:effectLst/>
        </p:spPr>
      </p:pic>
      <p:sp>
        <p:nvSpPr>
          <p:cNvPr id="8" name="テキスト ボックス 3"/>
          <p:cNvSpPr txBox="1">
            <a:spLocks noChangeArrowheads="1"/>
          </p:cNvSpPr>
          <p:nvPr/>
        </p:nvSpPr>
        <p:spPr bwMode="auto">
          <a:xfrm>
            <a:off x="285720" y="405450"/>
            <a:ext cx="8001000" cy="523220"/>
          </a:xfrm>
          <a:prstGeom prst="rect">
            <a:avLst/>
          </a:prstGeom>
          <a:noFill/>
          <a:ln w="9525">
            <a:noFill/>
            <a:miter lim="800000"/>
            <a:headEnd/>
            <a:tailEnd/>
          </a:ln>
        </p:spPr>
        <p:txBody>
          <a:bodyPr>
            <a:spAutoFit/>
          </a:bodyPr>
          <a:lstStyle/>
          <a:p>
            <a:pPr rtl="0" fontAlgn="base">
              <a:spcBef>
                <a:spcPct val="0"/>
              </a:spcBef>
              <a:spcAft>
                <a:spcPct val="0"/>
              </a:spcAft>
            </a:pPr>
            <a:r>
              <a:rPr kumimoji="1" lang="en-US" altLang="ja-JP" sz="2800" b="1" kern="1200" dirty="0">
                <a:latin typeface="Tahoma" pitchFamily="34" charset="0"/>
                <a:ea typeface="ＭＳ Ｐゴシック" pitchFamily="50" charset="-128"/>
                <a:cs typeface="Tahoma" pitchFamily="34" charset="0"/>
              </a:rPr>
              <a:t>Language Grid Service Manager</a:t>
            </a:r>
            <a:endParaRPr kumimoji="1" lang="ja-JP" altLang="en-US" sz="2800" b="1" kern="1200" dirty="0">
              <a:latin typeface="Tahoma" pitchFamily="34" charset="0"/>
              <a:ea typeface="ＭＳ Ｐゴシック" pitchFamily="50" charset="-128"/>
              <a:cs typeface="Tahoma" pitchFamily="34" charset="0"/>
            </a:endParaRPr>
          </a:p>
        </p:txBody>
      </p:sp>
      <p:sp>
        <p:nvSpPr>
          <p:cNvPr id="9" name="テキスト ボックス 3"/>
          <p:cNvSpPr txBox="1">
            <a:spLocks noChangeArrowheads="1"/>
          </p:cNvSpPr>
          <p:nvPr/>
        </p:nvSpPr>
        <p:spPr bwMode="auto">
          <a:xfrm>
            <a:off x="1714480" y="1071546"/>
            <a:ext cx="5786478" cy="400110"/>
          </a:xfrm>
          <a:prstGeom prst="rect">
            <a:avLst/>
          </a:prstGeom>
          <a:noFill/>
          <a:ln w="9525">
            <a:noFill/>
            <a:miter lim="800000"/>
            <a:headEnd/>
            <a:tailEnd/>
          </a:ln>
        </p:spPr>
        <p:txBody>
          <a:bodyPr wrap="square">
            <a:spAutoFit/>
          </a:bodyPr>
          <a:lstStyle/>
          <a:p>
            <a:pPr algn="l" rtl="0" fontAlgn="base">
              <a:spcBef>
                <a:spcPct val="0"/>
              </a:spcBef>
              <a:spcAft>
                <a:spcPct val="0"/>
              </a:spcAft>
            </a:pPr>
            <a:r>
              <a:rPr kumimoji="1" lang="en-US" altLang="ja-JP" sz="2000" b="1" kern="1200" dirty="0" smtClean="0">
                <a:solidFill>
                  <a:schemeClr val="accent2"/>
                </a:solidFill>
                <a:latin typeface="Tahoma" pitchFamily="34" charset="0"/>
                <a:ea typeface="ＭＳ Ｐゴシック" pitchFamily="50" charset="-128"/>
                <a:cs typeface="Tahoma" pitchFamily="34" charset="0"/>
              </a:rPr>
              <a:t>To Control and Monitor the Language Grid</a:t>
            </a:r>
            <a:endParaRPr kumimoji="1" lang="ja-JP" altLang="en-US" sz="2000" b="1" kern="1200" dirty="0">
              <a:solidFill>
                <a:schemeClr val="accent2"/>
              </a:solidFill>
              <a:latin typeface="Tahoma" pitchFamily="34" charset="0"/>
              <a:ea typeface="ＭＳ Ｐゴシック" pitchFamily="50" charset="-128"/>
              <a:cs typeface="Tahoma" pitchFamily="34" charset="0"/>
            </a:endParaRPr>
          </a:p>
        </p:txBody>
      </p:sp>
      <p:sp>
        <p:nvSpPr>
          <p:cNvPr id="10" name="Rectangle 18"/>
          <p:cNvSpPr txBox="1">
            <a:spLocks noChangeArrowheads="1"/>
          </p:cNvSpPr>
          <p:nvPr/>
        </p:nvSpPr>
        <p:spPr bwMode="auto">
          <a:xfrm>
            <a:off x="642910" y="5935689"/>
            <a:ext cx="8286808" cy="63658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indent="-342900">
              <a:lnSpc>
                <a:spcPct val="90000"/>
              </a:lnSpc>
              <a:spcBef>
                <a:spcPct val="20000"/>
              </a:spcBef>
              <a:buClr>
                <a:srgbClr val="0000FF"/>
              </a:buClr>
              <a:buFont typeface="Wingdings" pitchFamily="2" charset="2"/>
              <a:buChar char="p"/>
              <a:defRPr/>
            </a:pPr>
            <a:r>
              <a:rPr lang="en-US" altLang="ja-JP" sz="1800" b="0" dirty="0" smtClean="0">
                <a:solidFill>
                  <a:srgbClr val="000000"/>
                </a:solidFill>
                <a:latin typeface="Tahoma" pitchFamily="34" charset="0"/>
                <a:ea typeface="ＭＳ Ｐゴシック"/>
                <a:cs typeface="Tahoma" pitchFamily="34" charset="0"/>
              </a:rPr>
              <a:t>Control accesses per day/month/ year, and data transfer size</a:t>
            </a:r>
            <a:endParaRPr lang="ja-JP" altLang="en-US" sz="1800" b="0" dirty="0" smtClean="0">
              <a:solidFill>
                <a:srgbClr val="000000"/>
              </a:solidFill>
              <a:latin typeface="Tahoma" pitchFamily="34" charset="0"/>
              <a:ea typeface="ＭＳ Ｐゴシック"/>
              <a:cs typeface="Tahoma" pitchFamily="34" charset="0"/>
            </a:endParaRPr>
          </a:p>
          <a:p>
            <a:pPr marL="342900" indent="-342900" algn="l" rtl="0" fontAlgn="base">
              <a:lnSpc>
                <a:spcPct val="90000"/>
              </a:lnSpc>
              <a:spcBef>
                <a:spcPct val="20000"/>
              </a:spcBef>
              <a:spcAft>
                <a:spcPct val="0"/>
              </a:spcAft>
              <a:buClr>
                <a:srgbClr val="0000FF"/>
              </a:buClr>
              <a:buFont typeface="Wingdings" pitchFamily="2" charset="2"/>
              <a:buChar char="p"/>
              <a:defRPr/>
            </a:pPr>
            <a:r>
              <a:rPr kumimoji="1" lang="en-US" altLang="ja-JP" sz="1800" b="0" kern="1200" dirty="0" smtClean="0">
                <a:solidFill>
                  <a:srgbClr val="000000"/>
                </a:solidFill>
                <a:latin typeface="Tahoma" pitchFamily="34" charset="0"/>
                <a:ea typeface="ＭＳ Ｐゴシック"/>
                <a:cs typeface="Tahoma" pitchFamily="34" charset="0"/>
              </a:rPr>
              <a:t>Monitor </a:t>
            </a:r>
            <a:r>
              <a:rPr kumimoji="1" lang="en-US" altLang="ja-JP" sz="1800" b="0" kern="1200" dirty="0">
                <a:solidFill>
                  <a:srgbClr val="000000"/>
                </a:solidFill>
                <a:latin typeface="Tahoma" pitchFamily="34" charset="0"/>
                <a:ea typeface="ＭＳ Ｐゴシック"/>
                <a:cs typeface="Tahoma" pitchFamily="34" charset="0"/>
              </a:rPr>
              <a:t>access date, IP address, and data transfer size of each </a:t>
            </a:r>
            <a:r>
              <a:rPr kumimoji="1" lang="en-US" altLang="ja-JP" sz="1800" b="0" kern="1200" dirty="0" smtClean="0">
                <a:solidFill>
                  <a:srgbClr val="000000"/>
                </a:solidFill>
                <a:latin typeface="Tahoma" pitchFamily="34" charset="0"/>
                <a:ea typeface="ＭＳ Ｐゴシック"/>
                <a:cs typeface="Tahoma" pitchFamily="34" charset="0"/>
              </a:rPr>
              <a:t>request</a:t>
            </a:r>
            <a:endParaRPr kumimoji="1" lang="ja-JP" altLang="en-US" sz="1800" b="0" kern="1200" dirty="0">
              <a:solidFill>
                <a:srgbClr val="000000"/>
              </a:solidFill>
              <a:latin typeface="Tahoma" pitchFamily="34" charset="0"/>
              <a:ea typeface="ＭＳ Ｐゴシック"/>
              <a:cs typeface="Tahoma" pitchFamily="34" charset="0"/>
            </a:endParaRPr>
          </a:p>
        </p:txBody>
      </p:sp>
      <p:pic>
        <p:nvPicPr>
          <p:cNvPr id="11" name="図 10"/>
          <p:cNvPicPr/>
          <p:nvPr/>
        </p:nvPicPr>
        <p:blipFill>
          <a:blip r:embed="rId4" cstate="print"/>
          <a:srcRect l="1152" t="17708" r="32216" b="11778"/>
          <a:stretch>
            <a:fillRect/>
          </a:stretch>
        </p:blipFill>
        <p:spPr bwMode="auto">
          <a:xfrm>
            <a:off x="142844" y="1643050"/>
            <a:ext cx="4357718" cy="400052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485804" y="1500174"/>
            <a:ext cx="8229600" cy="2357454"/>
          </a:xfrm>
        </p:spPr>
        <p:txBody>
          <a:bodyPr/>
          <a:lstStyle/>
          <a:p>
            <a:pPr>
              <a:spcBef>
                <a:spcPts val="1200"/>
              </a:spcBef>
            </a:pPr>
            <a:r>
              <a:rPr kumimoji="1" lang="en-US" altLang="ja-JP" sz="2000" dirty="0" smtClean="0">
                <a:solidFill>
                  <a:schemeClr val="tx2"/>
                </a:solidFill>
                <a:latin typeface="Tahoma" pitchFamily="34" charset="0"/>
                <a:ea typeface="Tahoma" pitchFamily="34" charset="0"/>
                <a:cs typeface="Tahoma" pitchFamily="34" charset="0"/>
              </a:rPr>
              <a:t>From Having to Using</a:t>
            </a:r>
            <a:r>
              <a:rPr kumimoji="1" lang="en-US" altLang="ja-JP" sz="2000" dirty="0" smtClean="0">
                <a:latin typeface="Tahoma" pitchFamily="34" charset="0"/>
                <a:ea typeface="Tahoma" pitchFamily="34" charset="0"/>
                <a:cs typeface="Tahoma" pitchFamily="34" charset="0"/>
              </a:rPr>
              <a:t>: Service-oriented approach can </a:t>
            </a:r>
            <a:r>
              <a:rPr lang="en-US" altLang="ja-JP" sz="2000" dirty="0" smtClean="0">
                <a:latin typeface="Tahoma" pitchFamily="34" charset="0"/>
                <a:ea typeface="Tahoma" pitchFamily="34" charset="0"/>
                <a:cs typeface="Tahoma" pitchFamily="34" charset="0"/>
              </a:rPr>
              <a:t>r</a:t>
            </a:r>
            <a:r>
              <a:rPr kumimoji="1" lang="en-US" altLang="ja-JP" sz="2000" dirty="0" smtClean="0">
                <a:latin typeface="Tahoma" pitchFamily="34" charset="0"/>
                <a:ea typeface="Tahoma" pitchFamily="34" charset="0"/>
                <a:cs typeface="Tahoma" pitchFamily="34" charset="0"/>
              </a:rPr>
              <a:t>elax complex issues of intellectual property rights of language resources. </a:t>
            </a:r>
            <a:endParaRPr kumimoji="1" lang="en-US" altLang="ja-JP" sz="2000" dirty="0" smtClean="0">
              <a:solidFill>
                <a:srgbClr val="00B050"/>
              </a:solidFill>
              <a:latin typeface="Tahoma" pitchFamily="34" charset="0"/>
              <a:ea typeface="Tahoma" pitchFamily="34" charset="0"/>
              <a:cs typeface="Tahoma" pitchFamily="34" charset="0"/>
            </a:endParaRPr>
          </a:p>
          <a:p>
            <a:pPr>
              <a:spcBef>
                <a:spcPts val="1200"/>
              </a:spcBef>
            </a:pPr>
            <a:r>
              <a:rPr lang="en-US" altLang="ja-JP" sz="2000" dirty="0" smtClean="0">
                <a:solidFill>
                  <a:schemeClr val="tx2"/>
                </a:solidFill>
                <a:latin typeface="Tahoma" pitchFamily="34" charset="0"/>
                <a:ea typeface="Tahoma" pitchFamily="34" charset="0"/>
                <a:cs typeface="Tahoma" pitchFamily="34" charset="0"/>
              </a:rPr>
              <a:t>Cloud Services</a:t>
            </a:r>
            <a:r>
              <a:rPr lang="en-US" altLang="ja-JP" sz="2000" dirty="0" smtClean="0">
                <a:latin typeface="Tahoma" pitchFamily="34" charset="0"/>
                <a:ea typeface="Tahoma" pitchFamily="34" charset="0"/>
                <a:cs typeface="Tahoma" pitchFamily="34" charset="0"/>
              </a:rPr>
              <a:t>: Service-oriented approach allows resource providers to scale up the usage of language resources. </a:t>
            </a:r>
          </a:p>
          <a:p>
            <a:pPr>
              <a:spcBef>
                <a:spcPts val="1200"/>
              </a:spcBef>
            </a:pPr>
            <a:r>
              <a:rPr lang="en-US" altLang="ja-JP" sz="2000" dirty="0" smtClean="0">
                <a:solidFill>
                  <a:schemeClr val="tx2"/>
                </a:solidFill>
                <a:latin typeface="Tahoma" pitchFamily="34" charset="0"/>
                <a:ea typeface="Tahoma" pitchFamily="34" charset="0"/>
                <a:cs typeface="Tahoma" pitchFamily="34" charset="0"/>
              </a:rPr>
              <a:t>Service Federation</a:t>
            </a:r>
            <a:r>
              <a:rPr lang="en-US" altLang="ja-JP" sz="2000" dirty="0" smtClean="0">
                <a:latin typeface="Tahoma" pitchFamily="34" charset="0"/>
                <a:ea typeface="Tahoma" pitchFamily="34" charset="0"/>
                <a:cs typeface="Tahoma" pitchFamily="34" charset="0"/>
              </a:rPr>
              <a:t>: Service-oriented approach allows language services to be easily combined with other services, i.e., e-learning services, ambient intelligent services, etc. </a:t>
            </a:r>
          </a:p>
          <a:p>
            <a:pPr>
              <a:spcBef>
                <a:spcPts val="1200"/>
              </a:spcBef>
            </a:pPr>
            <a:endParaRPr lang="en-US" altLang="ja-JP" sz="2000" dirty="0" smtClean="0">
              <a:solidFill>
                <a:srgbClr val="00B050"/>
              </a:solidFill>
              <a:latin typeface="Tahoma" pitchFamily="34" charset="0"/>
              <a:ea typeface="Tahoma" pitchFamily="34" charset="0"/>
              <a:cs typeface="Tahoma" pitchFamily="34" charset="0"/>
            </a:endParaRPr>
          </a:p>
        </p:txBody>
      </p:sp>
      <p:sp>
        <p:nvSpPr>
          <p:cNvPr id="4" name="タイトル 1"/>
          <p:cNvSpPr>
            <a:spLocks noGrp="1"/>
          </p:cNvSpPr>
          <p:nvPr>
            <p:ph type="title"/>
          </p:nvPr>
        </p:nvSpPr>
        <p:spPr>
          <a:xfrm>
            <a:off x="357158" y="298433"/>
            <a:ext cx="8229600" cy="630237"/>
          </a:xfrm>
        </p:spPr>
        <p:txBody>
          <a:bodyPr/>
          <a:lstStyle/>
          <a:p>
            <a:r>
              <a:rPr kumimoji="1" lang="en-US" altLang="ja-JP" sz="2800" b="1" dirty="0" smtClean="0">
                <a:latin typeface="Tahoma" pitchFamily="34" charset="0"/>
                <a:ea typeface="Tahoma" pitchFamily="34" charset="0"/>
                <a:cs typeface="Tahoma" pitchFamily="34" charset="0"/>
              </a:rPr>
              <a:t>Service-Oriented Approach: Pros and Cons</a:t>
            </a:r>
            <a:endParaRPr kumimoji="1" lang="ja-JP" altLang="en-US" sz="2800" b="1" dirty="0">
              <a:solidFill>
                <a:schemeClr val="bg2">
                  <a:lumMod val="75000"/>
                </a:schemeClr>
              </a:solidFill>
              <a:latin typeface="Tahoma" pitchFamily="34" charset="0"/>
              <a:cs typeface="Tahoma" pitchFamily="34" charset="0"/>
            </a:endParaRPr>
          </a:p>
        </p:txBody>
      </p:sp>
      <p:sp>
        <p:nvSpPr>
          <p:cNvPr id="5" name="コンテンツ プレースホルダ 2"/>
          <p:cNvSpPr txBox="1">
            <a:spLocks/>
          </p:cNvSpPr>
          <p:nvPr/>
        </p:nvSpPr>
        <p:spPr>
          <a:xfrm>
            <a:off x="485804" y="4786322"/>
            <a:ext cx="8372476" cy="1571636"/>
          </a:xfrm>
          <a:prstGeom prst="rect">
            <a:avLst/>
          </a:prstGeom>
        </p:spPr>
        <p:txBody>
          <a:bodyPr/>
          <a:lstStyle/>
          <a:p>
            <a:pPr marL="342900" marR="0" lvl="0" indent="-342900" algn="l" defTabSz="914400" rtl="0" eaLnBrk="1" fontAlgn="base" latinLnBrk="0" hangingPunct="1">
              <a:lnSpc>
                <a:spcPct val="100000"/>
              </a:lnSpc>
              <a:spcBef>
                <a:spcPts val="1200"/>
              </a:spcBef>
              <a:spcAft>
                <a:spcPct val="0"/>
              </a:spcAft>
              <a:buClr>
                <a:schemeClr val="accent2"/>
              </a:buClr>
              <a:buSzPct val="75000"/>
              <a:buFont typeface="Wingdings" pitchFamily="2" charset="2"/>
              <a:buChar char="n"/>
              <a:tabLst/>
              <a:defRPr/>
            </a:pPr>
            <a:r>
              <a:rPr kumimoji="1" lang="en-US" altLang="ja-JP" sz="2000" b="0" i="0" u="none" strike="noStrike" kern="0" cap="none" spc="0" normalizeH="0" baseline="0" noProof="0" dirty="0" smtClean="0">
                <a:ln>
                  <a:noFill/>
                </a:ln>
                <a:solidFill>
                  <a:schemeClr val="tx2"/>
                </a:solidFill>
                <a:effectLst/>
                <a:uLnTx/>
                <a:uFillTx/>
                <a:latin typeface="Tahoma" pitchFamily="34" charset="0"/>
                <a:ea typeface="Tahoma" pitchFamily="34" charset="0"/>
                <a:cs typeface="Tahoma" pitchFamily="34" charset="0"/>
              </a:rPr>
              <a:t>Maintenance Cost</a:t>
            </a:r>
            <a:r>
              <a:rPr kumimoji="1" lang="en-US" altLang="ja-JP" sz="2000" b="0" i="0" u="none" strike="noStrike" kern="0" cap="none" spc="0" normalizeH="0" baseline="0" noProof="0" dirty="0" smtClean="0">
                <a:ln>
                  <a:noFill/>
                </a:ln>
                <a:solidFill>
                  <a:schemeClr val="tx1"/>
                </a:solidFill>
                <a:effectLst/>
                <a:uLnTx/>
                <a:uFillTx/>
                <a:latin typeface="Tahoma" pitchFamily="34" charset="0"/>
                <a:ea typeface="Tahoma" pitchFamily="34" charset="0"/>
                <a:cs typeface="Tahoma" pitchFamily="34" charset="0"/>
              </a:rPr>
              <a:t>: Language</a:t>
            </a:r>
            <a:r>
              <a:rPr kumimoji="1" lang="en-US" altLang="ja-JP" sz="2000" b="0" i="0" u="none" strike="noStrike" kern="0" cap="none" spc="0" normalizeH="0" noProof="0" dirty="0" smtClean="0">
                <a:ln>
                  <a:noFill/>
                </a:ln>
                <a:solidFill>
                  <a:schemeClr val="tx1"/>
                </a:solidFill>
                <a:effectLst/>
                <a:uLnTx/>
                <a:uFillTx/>
                <a:latin typeface="Tahoma" pitchFamily="34" charset="0"/>
                <a:ea typeface="Tahoma" pitchFamily="34" charset="0"/>
                <a:cs typeface="Tahoma" pitchFamily="34" charset="0"/>
              </a:rPr>
              <a:t> services should be maintained and provided continuously by secure providers. </a:t>
            </a:r>
          </a:p>
          <a:p>
            <a:pPr marL="342900" marR="0" lvl="0" indent="-342900" algn="l" defTabSz="914400" rtl="0" eaLnBrk="1" fontAlgn="base" latinLnBrk="0" hangingPunct="1">
              <a:lnSpc>
                <a:spcPct val="100000"/>
              </a:lnSpc>
              <a:spcBef>
                <a:spcPts val="1200"/>
              </a:spcBef>
              <a:spcAft>
                <a:spcPct val="0"/>
              </a:spcAft>
              <a:buClr>
                <a:schemeClr val="accent2"/>
              </a:buClr>
              <a:buSzPct val="75000"/>
              <a:buFont typeface="Wingdings" pitchFamily="2" charset="2"/>
              <a:buChar char="n"/>
              <a:tabLst/>
              <a:defRPr/>
            </a:pPr>
            <a:r>
              <a:rPr kumimoji="1" lang="en-US" altLang="ja-JP" sz="2000" b="0" i="0" u="none" strike="noStrike" kern="0" cap="none" spc="0" normalizeH="0" baseline="0" noProof="0" dirty="0" smtClean="0">
                <a:ln>
                  <a:noFill/>
                </a:ln>
                <a:solidFill>
                  <a:schemeClr val="tx2"/>
                </a:solidFill>
                <a:effectLst/>
                <a:uLnTx/>
                <a:uFillTx/>
                <a:latin typeface="Tahoma" pitchFamily="34" charset="0"/>
                <a:ea typeface="Tahoma" pitchFamily="34" charset="0"/>
                <a:cs typeface="Tahoma" pitchFamily="34" charset="0"/>
              </a:rPr>
              <a:t>Market Pull</a:t>
            </a:r>
            <a:r>
              <a:rPr kumimoji="1" lang="en-US" altLang="ja-JP" sz="2000" b="0" i="0" u="none" strike="noStrike" kern="0" cap="none" spc="0" normalizeH="0" baseline="0" noProof="0" dirty="0" smtClean="0">
                <a:ln>
                  <a:noFill/>
                </a:ln>
                <a:effectLst/>
                <a:uLnTx/>
                <a:uFillTx/>
                <a:latin typeface="Tahoma" pitchFamily="34" charset="0"/>
                <a:ea typeface="Tahoma" pitchFamily="34" charset="0"/>
                <a:cs typeface="Tahoma" pitchFamily="34" charset="0"/>
              </a:rPr>
              <a:t>: Language services should be designed based on market demand that</a:t>
            </a:r>
            <a:r>
              <a:rPr lang="en-US" altLang="ja-JP" sz="2000" b="0" kern="0" dirty="0" smtClean="0">
                <a:latin typeface="Tahoma" pitchFamily="34" charset="0"/>
                <a:ea typeface="Tahoma" pitchFamily="34" charset="0"/>
                <a:cs typeface="Tahoma" pitchFamily="34" charset="0"/>
              </a:rPr>
              <a:t>is hard to be controlled by academic communities.</a:t>
            </a:r>
            <a:endParaRPr kumimoji="1" lang="en-US" altLang="ja-JP" sz="2000" b="0" i="0" u="none" strike="noStrike" kern="0" cap="none" spc="0" normalizeH="0" baseline="0" noProof="0" dirty="0" smtClean="0">
              <a:ln>
                <a:noFill/>
              </a:ln>
              <a:effectLst/>
              <a:uLnTx/>
              <a:uFillTx/>
              <a:latin typeface="Tahoma" pitchFamily="34" charset="0"/>
              <a:ea typeface="Tahoma" pitchFamily="34" charset="0"/>
              <a:cs typeface="Tahoma" pitchFamily="34" charset="0"/>
            </a:endParaRPr>
          </a:p>
        </p:txBody>
      </p:sp>
      <p:sp>
        <p:nvSpPr>
          <p:cNvPr id="6" name="正方形/長方形 5"/>
          <p:cNvSpPr/>
          <p:nvPr/>
        </p:nvSpPr>
        <p:spPr>
          <a:xfrm>
            <a:off x="285720" y="1071546"/>
            <a:ext cx="768287" cy="461665"/>
          </a:xfrm>
          <a:prstGeom prst="rect">
            <a:avLst/>
          </a:prstGeom>
        </p:spPr>
        <p:txBody>
          <a:bodyPr wrap="none">
            <a:spAutoFit/>
          </a:bodyPr>
          <a:lstStyle/>
          <a:p>
            <a:r>
              <a:rPr lang="en-US" altLang="ja-JP" sz="2400" b="0" u="sng" dirty="0" smtClean="0">
                <a:latin typeface="Tahoma" pitchFamily="34" charset="0"/>
                <a:ea typeface="Tahoma" pitchFamily="34" charset="0"/>
                <a:cs typeface="Tahoma" pitchFamily="34" charset="0"/>
              </a:rPr>
              <a:t>Pros</a:t>
            </a:r>
            <a:endParaRPr lang="ja-JP" altLang="en-US" sz="2400" b="0" u="sng" dirty="0"/>
          </a:p>
        </p:txBody>
      </p:sp>
      <p:sp>
        <p:nvSpPr>
          <p:cNvPr id="7" name="正方形/長方形 6"/>
          <p:cNvSpPr/>
          <p:nvPr/>
        </p:nvSpPr>
        <p:spPr>
          <a:xfrm>
            <a:off x="285720" y="4253219"/>
            <a:ext cx="845103" cy="461665"/>
          </a:xfrm>
          <a:prstGeom prst="rect">
            <a:avLst/>
          </a:prstGeom>
        </p:spPr>
        <p:txBody>
          <a:bodyPr wrap="none">
            <a:spAutoFit/>
          </a:bodyPr>
          <a:lstStyle/>
          <a:p>
            <a:r>
              <a:rPr lang="en-US" altLang="ja-JP" sz="2400" b="0" u="sng" dirty="0" smtClean="0">
                <a:latin typeface="Tahoma" pitchFamily="34" charset="0"/>
                <a:ea typeface="Tahoma" pitchFamily="34" charset="0"/>
                <a:cs typeface="Tahoma" pitchFamily="34" charset="0"/>
              </a:rPr>
              <a:t>Cons</a:t>
            </a:r>
            <a:endParaRPr lang="ja-JP" altLang="en-US" sz="2400" b="0" u="sng"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a:xfrm>
            <a:off x="357158" y="298433"/>
            <a:ext cx="8229600" cy="630237"/>
          </a:xfrm>
        </p:spPr>
        <p:txBody>
          <a:bodyPr/>
          <a:lstStyle/>
          <a:p>
            <a:r>
              <a:rPr kumimoji="1" lang="en-US" altLang="ja-JP" sz="2800" b="1" dirty="0" smtClean="0">
                <a:latin typeface="Tahoma" pitchFamily="34" charset="0"/>
                <a:ea typeface="Tahoma" pitchFamily="34" charset="0"/>
                <a:cs typeface="Tahoma" pitchFamily="34" charset="0"/>
              </a:rPr>
              <a:t>Conclusion</a:t>
            </a:r>
            <a:endParaRPr kumimoji="1" lang="ja-JP" altLang="en-US" sz="2800" b="1" dirty="0">
              <a:solidFill>
                <a:schemeClr val="bg2">
                  <a:lumMod val="75000"/>
                </a:schemeClr>
              </a:solidFill>
              <a:latin typeface="Tahoma" pitchFamily="34" charset="0"/>
              <a:cs typeface="Tahoma" pitchFamily="34" charset="0"/>
            </a:endParaRPr>
          </a:p>
        </p:txBody>
      </p:sp>
      <p:sp>
        <p:nvSpPr>
          <p:cNvPr id="6" name="コンテンツ プレースホルダ 2"/>
          <p:cNvSpPr txBox="1">
            <a:spLocks/>
          </p:cNvSpPr>
          <p:nvPr/>
        </p:nvSpPr>
        <p:spPr>
          <a:xfrm>
            <a:off x="457200" y="1357298"/>
            <a:ext cx="8229600" cy="4525963"/>
          </a:xfrm>
          <a:prstGeom prst="rect">
            <a:avLst/>
          </a:prstGeom>
        </p:spPr>
        <p:txBody>
          <a:bodyPr/>
          <a:lstStyle/>
          <a:p>
            <a:pPr marL="342900" lvl="0" indent="-342900">
              <a:spcBef>
                <a:spcPct val="20000"/>
              </a:spcBef>
              <a:buClr>
                <a:schemeClr val="bg2"/>
              </a:buClr>
              <a:buSzPct val="75000"/>
              <a:buFont typeface="Wingdings" pitchFamily="2" charset="2"/>
              <a:buChar char="p"/>
              <a:defRPr/>
            </a:pPr>
            <a:r>
              <a:rPr lang="en-US" altLang="ja-JP" sz="2000" b="0" kern="0" dirty="0" smtClean="0">
                <a:latin typeface="Tahoma" pitchFamily="34" charset="0"/>
              </a:rPr>
              <a:t>Service Grid Software is available from NICT Language Grid Project</a:t>
            </a:r>
          </a:p>
          <a:p>
            <a:pPr marL="742950" lvl="1" indent="-285750">
              <a:spcBef>
                <a:spcPct val="20000"/>
              </a:spcBef>
              <a:buClr>
                <a:schemeClr val="tx2"/>
              </a:buClr>
              <a:buSzPct val="75000"/>
              <a:buFont typeface="Wingdings" pitchFamily="2" charset="2"/>
              <a:buChar char="n"/>
              <a:defRPr/>
            </a:pPr>
            <a:r>
              <a:rPr lang="en-US" altLang="ja-JP" sz="2000" b="0" kern="0" dirty="0" smtClean="0">
                <a:latin typeface="Tahoma" pitchFamily="34" charset="0"/>
              </a:rPr>
              <a:t>Core node software (</a:t>
            </a:r>
            <a:r>
              <a:rPr lang="en-US" altLang="ja-JP" sz="2000" b="0" kern="0" dirty="0" err="1" smtClean="0">
                <a:latin typeface="Tahoma" pitchFamily="34" charset="0"/>
              </a:rPr>
              <a:t>LGPL</a:t>
            </a:r>
            <a:r>
              <a:rPr lang="en-US" altLang="ja-JP" sz="2000" b="0" kern="0" dirty="0" smtClean="0">
                <a:latin typeface="Tahoma" pitchFamily="34" charset="0"/>
              </a:rPr>
              <a:t>)</a:t>
            </a:r>
          </a:p>
          <a:p>
            <a:pPr marL="742950" lvl="1" indent="-285750">
              <a:spcBef>
                <a:spcPct val="20000"/>
              </a:spcBef>
              <a:buClr>
                <a:schemeClr val="tx2"/>
              </a:buClr>
              <a:buSzPct val="75000"/>
              <a:buFont typeface="Wingdings" pitchFamily="2" charset="2"/>
              <a:buChar char="n"/>
              <a:defRPr/>
            </a:pPr>
            <a:r>
              <a:rPr lang="en-US" altLang="ja-JP" sz="2000" b="0" kern="0" dirty="0" smtClean="0">
                <a:latin typeface="Tahoma" pitchFamily="34" charset="0"/>
              </a:rPr>
              <a:t>Service manager (LGPL)</a:t>
            </a:r>
          </a:p>
          <a:p>
            <a:pPr marL="742950" lvl="1" indent="-285750">
              <a:spcBef>
                <a:spcPct val="20000"/>
              </a:spcBef>
              <a:buClr>
                <a:schemeClr val="tx2"/>
              </a:buClr>
              <a:buSzPct val="75000"/>
              <a:buFont typeface="Wingdings" pitchFamily="2" charset="2"/>
              <a:buChar char="n"/>
              <a:defRPr/>
            </a:pPr>
            <a:r>
              <a:rPr lang="en-US" altLang="ja-JP" sz="2000" b="0" kern="0" dirty="0" smtClean="0">
                <a:latin typeface="Tahoma" pitchFamily="34" charset="0"/>
              </a:rPr>
              <a:t>We started OSS project to develop the above software collaboratively</a:t>
            </a:r>
            <a:br>
              <a:rPr lang="en-US" altLang="ja-JP" sz="2000" b="0" kern="0" dirty="0" smtClean="0">
                <a:latin typeface="Tahoma" pitchFamily="34" charset="0"/>
              </a:rPr>
            </a:br>
            <a:r>
              <a:rPr lang="en-US" altLang="ja-JP" sz="2000" b="0" kern="0" dirty="0" smtClean="0">
                <a:latin typeface="Tahoma" pitchFamily="34" charset="0"/>
                <a:hlinkClick r:id="rId3"/>
              </a:rPr>
              <a:t>http://servicegrid.net/oss-project/</a:t>
            </a:r>
            <a:endParaRPr lang="en-US" altLang="ja-JP" sz="2000" b="0" kern="0" dirty="0" smtClean="0">
              <a:latin typeface="Tahoma" pitchFamily="34" charset="0"/>
            </a:endParaRPr>
          </a:p>
          <a:p>
            <a:pPr marL="742950" lvl="1" indent="-285750">
              <a:spcBef>
                <a:spcPct val="20000"/>
              </a:spcBef>
              <a:buClr>
                <a:schemeClr val="tx2"/>
              </a:buClr>
              <a:buSzPct val="75000"/>
              <a:buFont typeface="Wingdings" pitchFamily="2" charset="2"/>
              <a:buChar char="n"/>
              <a:defRPr/>
            </a:pPr>
            <a:endParaRPr lang="en-US" altLang="ja-JP" sz="2000" b="0" kern="0" dirty="0" smtClean="0">
              <a:latin typeface="Tahoma" pitchFamily="34" charset="0"/>
            </a:endParaRPr>
          </a:p>
          <a:p>
            <a:pPr marL="342900" indent="-342900">
              <a:spcBef>
                <a:spcPct val="20000"/>
              </a:spcBef>
              <a:buClr>
                <a:schemeClr val="bg2"/>
              </a:buClr>
              <a:buSzPct val="75000"/>
              <a:buFont typeface="Wingdings" pitchFamily="2" charset="2"/>
              <a:buChar char="p"/>
            </a:pPr>
            <a:r>
              <a:rPr lang="en-US" altLang="ja-JP" sz="2000" b="0" kern="0" dirty="0" smtClean="0">
                <a:latin typeface="Tahoma" pitchFamily="34" charset="0"/>
                <a:ea typeface="Tahoma" pitchFamily="34" charset="0"/>
                <a:cs typeface="Tahoma" pitchFamily="34" charset="0"/>
              </a:rPr>
              <a:t>Federated operation will be available.</a:t>
            </a:r>
          </a:p>
          <a:p>
            <a:pPr marL="742950" lvl="1" indent="-285750">
              <a:spcBef>
                <a:spcPct val="20000"/>
              </a:spcBef>
              <a:buClr>
                <a:schemeClr val="tx2"/>
              </a:buClr>
              <a:buSzPct val="75000"/>
              <a:buFont typeface="Wingdings" pitchFamily="2" charset="2"/>
              <a:buChar char="n"/>
              <a:defRPr/>
            </a:pPr>
            <a:r>
              <a:rPr kumimoji="1" lang="en-US" altLang="ja-JP" sz="2000" b="0" i="0" u="none" strike="noStrike" kern="0" cap="none" spc="0" normalizeH="0" baseline="0" noProof="0" dirty="0" smtClean="0">
                <a:ln>
                  <a:noFill/>
                </a:ln>
                <a:solidFill>
                  <a:schemeClr val="tx1"/>
                </a:solidFill>
                <a:effectLst/>
                <a:uLnTx/>
                <a:uFillTx/>
                <a:latin typeface="Tahoma" pitchFamily="34" charset="0"/>
                <a:ea typeface="+mn-ea"/>
                <a:cs typeface="Tahoma" pitchFamily="34" charset="0"/>
              </a:rPr>
              <a:t>Kyoto University (operation center) will continue to work on the Language Grid.</a:t>
            </a:r>
          </a:p>
          <a:p>
            <a:pPr marL="742950" lvl="1" indent="-285750">
              <a:spcBef>
                <a:spcPct val="20000"/>
              </a:spcBef>
              <a:buClr>
                <a:schemeClr val="tx2"/>
              </a:buClr>
              <a:buSzPct val="75000"/>
              <a:buFont typeface="Wingdings" pitchFamily="2" charset="2"/>
              <a:buChar char="n"/>
            </a:pPr>
            <a:r>
              <a:rPr lang="en-US" altLang="ja-JP" sz="2000" b="0" kern="0" dirty="0" smtClean="0">
                <a:latin typeface="Tahoma" pitchFamily="34" charset="0"/>
                <a:cs typeface="Tahoma" pitchFamily="34" charset="0"/>
              </a:rPr>
              <a:t>NECTEC </a:t>
            </a:r>
            <a:r>
              <a:rPr kumimoji="1" lang="en-US" altLang="ja-JP" sz="2000" b="0" i="0" u="none" strike="noStrike" kern="0" cap="none" spc="0" normalizeH="0" baseline="0" noProof="0" dirty="0" smtClean="0">
                <a:ln>
                  <a:noFill/>
                </a:ln>
                <a:solidFill>
                  <a:schemeClr val="tx1"/>
                </a:solidFill>
                <a:effectLst/>
                <a:uLnTx/>
                <a:uFillTx/>
                <a:latin typeface="Tahoma" pitchFamily="34" charset="0"/>
                <a:ea typeface="Tahoma" pitchFamily="34" charset="0"/>
                <a:cs typeface="Tahoma" pitchFamily="34" charset="0"/>
              </a:rPr>
              <a:t>will start another</a:t>
            </a:r>
            <a:r>
              <a:rPr lang="en-US" altLang="ja-JP" sz="2000" b="0" kern="0" dirty="0" smtClean="0">
                <a:latin typeface="Tahoma" pitchFamily="34" charset="0"/>
                <a:cs typeface="Tahoma" pitchFamily="34" charset="0"/>
              </a:rPr>
              <a:t>operation center in 2010</a:t>
            </a:r>
            <a:r>
              <a:rPr kumimoji="1" lang="en-US" altLang="ja-JP" sz="2000" b="0" i="0" u="none" strike="noStrike" kern="0" cap="none" spc="0" normalizeH="0" baseline="0" noProof="0" dirty="0" smtClean="0">
                <a:ln>
                  <a:noFill/>
                </a:ln>
                <a:solidFill>
                  <a:schemeClr val="tx1"/>
                </a:solidFill>
                <a:effectLst/>
                <a:uLnTx/>
                <a:uFillTx/>
                <a:latin typeface="Tahoma" pitchFamily="34" charset="0"/>
                <a:ea typeface="+mn-ea"/>
                <a:cs typeface="Tahoma" pitchFamily="34" charset="0"/>
              </a:rPr>
              <a:t>.</a:t>
            </a:r>
          </a:p>
          <a:p>
            <a:pPr marL="742950" lvl="1" indent="-285750">
              <a:spcBef>
                <a:spcPct val="20000"/>
              </a:spcBef>
              <a:buClr>
                <a:schemeClr val="tx2"/>
              </a:buClr>
              <a:buSzPct val="75000"/>
              <a:buFont typeface="Wingdings" pitchFamily="2" charset="2"/>
              <a:buChar char="n"/>
            </a:pPr>
            <a:endParaRPr kumimoji="1" lang="en-US" altLang="ja-JP" sz="2000" b="0" i="0" u="none" strike="noStrike" kern="0" cap="none" spc="0" normalizeH="0" baseline="0" noProof="0" dirty="0" smtClean="0">
              <a:ln>
                <a:noFill/>
              </a:ln>
              <a:solidFill>
                <a:schemeClr val="tx1"/>
              </a:solidFill>
              <a:effectLst/>
              <a:uLnTx/>
              <a:uFillTx/>
              <a:latin typeface="Tahoma" pitchFamily="34" charset="0"/>
              <a:ea typeface="+mn-ea"/>
              <a:cs typeface="Tahoma" pitchFamily="34" charset="0"/>
            </a:endParaRPr>
          </a:p>
          <a:p>
            <a:pPr marL="342900" marR="0" lvl="0" indent="-342900" algn="l" defTabSz="914400" rtl="0" eaLnBrk="1" fontAlgn="base" latinLnBrk="0" hangingPunct="1">
              <a:lnSpc>
                <a:spcPct val="100000"/>
              </a:lnSpc>
              <a:spcBef>
                <a:spcPct val="20000"/>
              </a:spcBef>
              <a:spcAft>
                <a:spcPct val="0"/>
              </a:spcAft>
              <a:buClr>
                <a:schemeClr val="bg2"/>
              </a:buClr>
              <a:buSzPct val="75000"/>
              <a:buFont typeface="Wingdings" pitchFamily="2" charset="2"/>
              <a:buChar char="p"/>
              <a:tabLst/>
              <a:defRPr/>
            </a:pPr>
            <a:r>
              <a:rPr kumimoji="1" lang="en-US" altLang="ja-JP" sz="2000" b="0" i="0" u="none" strike="noStrike" kern="0" cap="none" spc="0" normalizeH="0" baseline="0" noProof="0" dirty="0" smtClean="0">
                <a:ln>
                  <a:noFill/>
                </a:ln>
                <a:solidFill>
                  <a:schemeClr val="tx1"/>
                </a:solidFill>
                <a:effectLst/>
                <a:uLnTx/>
                <a:uFillTx/>
                <a:latin typeface="Tahoma" pitchFamily="34" charset="0"/>
                <a:ea typeface="Tahoma" pitchFamily="34" charset="0"/>
                <a:cs typeface="Tahoma" pitchFamily="34" charset="0"/>
              </a:rPr>
              <a:t>It’s time to start service-oriented</a:t>
            </a:r>
            <a:r>
              <a:rPr kumimoji="1" lang="en-US" altLang="ja-JP" sz="2000" b="0" i="0" u="none" strike="noStrike" kern="0" cap="none" spc="0" normalizeH="0" noProof="0" dirty="0" smtClean="0">
                <a:ln>
                  <a:noFill/>
                </a:ln>
                <a:solidFill>
                  <a:schemeClr val="tx1"/>
                </a:solidFill>
                <a:effectLst/>
                <a:uLnTx/>
                <a:uFillTx/>
                <a:latin typeface="Tahoma" pitchFamily="34" charset="0"/>
                <a:ea typeface="Tahoma" pitchFamily="34" charset="0"/>
                <a:cs typeface="Tahoma" pitchFamily="34" charset="0"/>
              </a:rPr>
              <a:t> international </a:t>
            </a:r>
            <a:r>
              <a:rPr kumimoji="1" lang="en-US" altLang="ja-JP" sz="2000" b="0" i="0" u="none" strike="noStrike" kern="0" cap="none" spc="0" normalizeH="0" baseline="0" noProof="0" dirty="0" smtClean="0">
                <a:ln>
                  <a:noFill/>
                </a:ln>
                <a:solidFill>
                  <a:schemeClr val="tx1"/>
                </a:solidFill>
                <a:effectLst/>
                <a:uLnTx/>
                <a:uFillTx/>
                <a:latin typeface="Tahoma" pitchFamily="34" charset="0"/>
                <a:ea typeface="Tahoma" pitchFamily="34" charset="0"/>
                <a:cs typeface="Tahoma" pitchFamily="34" charset="0"/>
              </a:rPr>
              <a:t>collaboration.</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lang="ja-JP" altLang="en-US"/>
          </a:p>
        </p:txBody>
      </p:sp>
      <p:sp>
        <p:nvSpPr>
          <p:cNvPr id="3" name="コンテンツ プレースホルダ 2"/>
          <p:cNvSpPr>
            <a:spLocks noGrp="1"/>
          </p:cNvSpPr>
          <p:nvPr>
            <p:ph idx="1"/>
          </p:nvPr>
        </p:nvSpPr>
        <p:spPr/>
        <p:txBody>
          <a:bodyPr/>
          <a:lstStyle/>
          <a:p>
            <a:endParaRPr lang="ja-JP" alt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グループ化 15"/>
          <p:cNvGrpSpPr/>
          <p:nvPr/>
        </p:nvGrpSpPr>
        <p:grpSpPr>
          <a:xfrm>
            <a:off x="346617" y="1285860"/>
            <a:ext cx="8583101" cy="5238128"/>
            <a:chOff x="-112503" y="1798900"/>
            <a:chExt cx="9514550" cy="4274718"/>
          </a:xfrm>
        </p:grpSpPr>
        <p:sp>
          <p:nvSpPr>
            <p:cNvPr id="5" name="右カーブ矢印 4"/>
            <p:cNvSpPr/>
            <p:nvPr/>
          </p:nvSpPr>
          <p:spPr>
            <a:xfrm>
              <a:off x="2746711" y="2363924"/>
              <a:ext cx="1428761" cy="3214710"/>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200" b="0" dirty="0">
                <a:solidFill>
                  <a:srgbClr val="000000"/>
                </a:solidFill>
                <a:latin typeface="Tahoma" pitchFamily="34" charset="0"/>
                <a:cs typeface="Tahoma" pitchFamily="34" charset="0"/>
              </a:endParaRPr>
            </a:p>
          </p:txBody>
        </p:sp>
        <p:sp>
          <p:nvSpPr>
            <p:cNvPr id="6" name="右カーブ矢印 5"/>
            <p:cNvSpPr/>
            <p:nvPr/>
          </p:nvSpPr>
          <p:spPr>
            <a:xfrm rot="10800000">
              <a:off x="4571426" y="2221048"/>
              <a:ext cx="1428761" cy="3214710"/>
            </a:xfrm>
            <a:prstGeom prst="curvedRightArrow">
              <a:avLst/>
            </a:prstGeom>
            <a:solidFill>
              <a:srgbClr val="92D050"/>
            </a:solidFill>
            <a:ln>
              <a:solidFill>
                <a:srgbClr val="0074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200" b="0" dirty="0">
                <a:solidFill>
                  <a:srgbClr val="000000"/>
                </a:solidFill>
                <a:latin typeface="Tahoma" pitchFamily="34" charset="0"/>
                <a:cs typeface="Tahoma" pitchFamily="34" charset="0"/>
              </a:endParaRPr>
            </a:p>
          </p:txBody>
        </p:sp>
        <p:sp>
          <p:nvSpPr>
            <p:cNvPr id="7" name="テキスト ボックス 6"/>
            <p:cNvSpPr txBox="1"/>
            <p:nvPr/>
          </p:nvSpPr>
          <p:spPr>
            <a:xfrm>
              <a:off x="1128648" y="3541534"/>
              <a:ext cx="3234500" cy="766067"/>
            </a:xfrm>
            <a:prstGeom prst="rect">
              <a:avLst/>
            </a:prstGeom>
            <a:solidFill>
              <a:schemeClr val="bg1"/>
            </a:solidFill>
          </p:spPr>
          <p:txBody>
            <a:bodyPr wrap="none" rtlCol="0">
              <a:spAutoFit/>
            </a:bodyPr>
            <a:lstStyle/>
            <a:p>
              <a:pPr algn="ctr">
                <a:lnSpc>
                  <a:spcPts val="2200"/>
                </a:lnSpc>
              </a:pPr>
              <a:r>
                <a:rPr lang="en-US" altLang="ja-JP" sz="2800" b="0" dirty="0" smtClean="0">
                  <a:solidFill>
                    <a:srgbClr val="000000"/>
                  </a:solidFill>
                  <a:latin typeface="Tahoma" pitchFamily="34" charset="0"/>
                  <a:ea typeface="Tahoma" pitchFamily="34" charset="0"/>
                  <a:cs typeface="Tahoma" pitchFamily="34" charset="0"/>
                </a:rPr>
                <a:t>Generalization</a:t>
              </a:r>
            </a:p>
            <a:p>
              <a:pPr algn="ctr">
                <a:lnSpc>
                  <a:spcPts val="2200"/>
                </a:lnSpc>
              </a:pPr>
              <a:r>
                <a:rPr lang="en-US" altLang="ja-JP" sz="2000" b="0" dirty="0" smtClean="0">
                  <a:solidFill>
                    <a:srgbClr val="0070C0"/>
                  </a:solidFill>
                  <a:latin typeface="Tahoma" pitchFamily="34" charset="0"/>
                  <a:ea typeface="Tahoma" pitchFamily="34" charset="0"/>
                  <a:cs typeface="Tahoma" pitchFamily="34" charset="0"/>
                </a:rPr>
                <a:t>A small number of </a:t>
              </a:r>
              <a:br>
                <a:rPr lang="en-US" altLang="ja-JP" sz="2000" b="0" dirty="0" smtClean="0">
                  <a:solidFill>
                    <a:srgbClr val="0070C0"/>
                  </a:solidFill>
                  <a:latin typeface="Tahoma" pitchFamily="34" charset="0"/>
                  <a:ea typeface="Tahoma" pitchFamily="34" charset="0"/>
                  <a:cs typeface="Tahoma" pitchFamily="34" charset="0"/>
                </a:rPr>
              </a:br>
              <a:r>
                <a:rPr lang="en-US" altLang="ja-JP" sz="2000" b="0" dirty="0" smtClean="0">
                  <a:solidFill>
                    <a:srgbClr val="0070C0"/>
                  </a:solidFill>
                  <a:latin typeface="Tahoma" pitchFamily="34" charset="0"/>
                  <a:ea typeface="Tahoma" pitchFamily="34" charset="0"/>
                  <a:cs typeface="Tahoma" pitchFamily="34" charset="0"/>
                </a:rPr>
                <a:t>professional researchers</a:t>
              </a:r>
              <a:endParaRPr lang="ja-JP" altLang="en-US" sz="2000" b="0" dirty="0">
                <a:solidFill>
                  <a:srgbClr val="0070C0"/>
                </a:solidFill>
                <a:latin typeface="Tahoma" pitchFamily="34" charset="0"/>
                <a:cs typeface="Tahoma" pitchFamily="34" charset="0"/>
              </a:endParaRPr>
            </a:p>
          </p:txBody>
        </p:sp>
        <p:sp>
          <p:nvSpPr>
            <p:cNvPr id="8" name="テキスト ボックス 7"/>
            <p:cNvSpPr txBox="1"/>
            <p:nvPr/>
          </p:nvSpPr>
          <p:spPr>
            <a:xfrm>
              <a:off x="4650614" y="3450166"/>
              <a:ext cx="3121958" cy="887465"/>
            </a:xfrm>
            <a:prstGeom prst="rect">
              <a:avLst/>
            </a:prstGeom>
            <a:solidFill>
              <a:schemeClr val="bg1"/>
            </a:solidFill>
          </p:spPr>
          <p:txBody>
            <a:bodyPr wrap="square" rtlCol="0">
              <a:spAutoFit/>
            </a:bodyPr>
            <a:lstStyle/>
            <a:p>
              <a:pPr algn="ctr"/>
              <a:r>
                <a:rPr lang="en-US" altLang="ja-JP" sz="2800" b="0" dirty="0" smtClean="0">
                  <a:solidFill>
                    <a:srgbClr val="000000"/>
                  </a:solidFill>
                  <a:latin typeface="Tahoma" pitchFamily="34" charset="0"/>
                  <a:ea typeface="Tahoma" pitchFamily="34" charset="0"/>
                  <a:cs typeface="Tahoma" pitchFamily="34" charset="0"/>
                </a:rPr>
                <a:t>Customization</a:t>
              </a:r>
            </a:p>
            <a:p>
              <a:pPr lvl="0" algn="ctr">
                <a:lnSpc>
                  <a:spcPts val="2200"/>
                </a:lnSpc>
              </a:pPr>
              <a:r>
                <a:rPr lang="en-US" altLang="ja-JP" sz="2000" b="0" dirty="0" smtClean="0">
                  <a:solidFill>
                    <a:srgbClr val="0070C0"/>
                  </a:solidFill>
                  <a:latin typeface="Tahoma" pitchFamily="34" charset="0"/>
                  <a:ea typeface="Tahoma" pitchFamily="34" charset="0"/>
                  <a:cs typeface="Tahoma" pitchFamily="34" charset="0"/>
                </a:rPr>
                <a:t>A large number of </a:t>
              </a:r>
              <a:br>
                <a:rPr lang="en-US" altLang="ja-JP" sz="2000" b="0" dirty="0" smtClean="0">
                  <a:solidFill>
                    <a:srgbClr val="0070C0"/>
                  </a:solidFill>
                  <a:latin typeface="Tahoma" pitchFamily="34" charset="0"/>
                  <a:ea typeface="Tahoma" pitchFamily="34" charset="0"/>
                  <a:cs typeface="Tahoma" pitchFamily="34" charset="0"/>
                </a:rPr>
              </a:br>
              <a:r>
                <a:rPr lang="en-US" altLang="ja-JP" sz="2000" b="0" dirty="0" smtClean="0">
                  <a:solidFill>
                    <a:srgbClr val="0070C0"/>
                  </a:solidFill>
                  <a:latin typeface="Tahoma" pitchFamily="34" charset="0"/>
                  <a:ea typeface="Tahoma" pitchFamily="34" charset="0"/>
                  <a:cs typeface="Tahoma" pitchFamily="34" charset="0"/>
                </a:rPr>
                <a:t>non-professional users</a:t>
              </a:r>
              <a:endParaRPr lang="ja-JP" altLang="en-US" sz="2800" b="0" dirty="0">
                <a:solidFill>
                  <a:srgbClr val="000000"/>
                </a:solidFill>
                <a:latin typeface="Tahoma" pitchFamily="34" charset="0"/>
                <a:cs typeface="Tahoma" pitchFamily="34" charset="0"/>
              </a:endParaRPr>
            </a:p>
          </p:txBody>
        </p:sp>
        <p:sp>
          <p:nvSpPr>
            <p:cNvPr id="9" name="テキスト ボックス 8"/>
            <p:cNvSpPr txBox="1"/>
            <p:nvPr/>
          </p:nvSpPr>
          <p:spPr>
            <a:xfrm>
              <a:off x="3225185" y="1798900"/>
              <a:ext cx="2193554" cy="426988"/>
            </a:xfrm>
            <a:prstGeom prst="rect">
              <a:avLst/>
            </a:prstGeom>
            <a:noFill/>
          </p:spPr>
          <p:txBody>
            <a:bodyPr wrap="none" rtlCol="0">
              <a:spAutoFit/>
            </a:bodyPr>
            <a:lstStyle/>
            <a:p>
              <a:r>
                <a:rPr lang="en-US" altLang="ja-JP" sz="2800" b="0" dirty="0" smtClean="0">
                  <a:solidFill>
                    <a:srgbClr val="000000"/>
                  </a:solidFill>
                  <a:latin typeface="Tahoma" pitchFamily="34" charset="0"/>
                  <a:ea typeface="Tahoma" pitchFamily="34" charset="0"/>
                  <a:cs typeface="Tahoma" pitchFamily="34" charset="0"/>
                </a:rPr>
                <a:t>Community</a:t>
              </a:r>
              <a:endParaRPr lang="ja-JP" altLang="en-US" sz="2800" b="0" dirty="0">
                <a:solidFill>
                  <a:srgbClr val="000000"/>
                </a:solidFill>
                <a:latin typeface="Tahoma" pitchFamily="34" charset="0"/>
                <a:cs typeface="Tahoma" pitchFamily="34" charset="0"/>
              </a:endParaRPr>
            </a:p>
          </p:txBody>
        </p:sp>
        <p:sp>
          <p:nvSpPr>
            <p:cNvPr id="10" name="テキスト ボックス 9"/>
            <p:cNvSpPr txBox="1"/>
            <p:nvPr/>
          </p:nvSpPr>
          <p:spPr>
            <a:xfrm>
              <a:off x="2479580" y="5572139"/>
              <a:ext cx="3913226" cy="501479"/>
            </a:xfrm>
            <a:prstGeom prst="rect">
              <a:avLst/>
            </a:prstGeom>
            <a:noFill/>
          </p:spPr>
          <p:txBody>
            <a:bodyPr wrap="none" rtlCol="0">
              <a:spAutoFit/>
            </a:bodyPr>
            <a:lstStyle/>
            <a:p>
              <a:r>
                <a:rPr lang="en-US" altLang="ja-JP" sz="2800" b="0" dirty="0" smtClean="0">
                  <a:solidFill>
                    <a:srgbClr val="000000"/>
                  </a:solidFill>
                  <a:latin typeface="Tahoma" pitchFamily="34" charset="0"/>
                  <a:ea typeface="Tahoma" pitchFamily="34" charset="0"/>
                  <a:cs typeface="Tahoma" pitchFamily="34" charset="0"/>
                </a:rPr>
                <a:t>Computational Model</a:t>
              </a:r>
              <a:endParaRPr lang="ja-JP" altLang="en-US" sz="2800" b="0" dirty="0">
                <a:solidFill>
                  <a:srgbClr val="000000"/>
                </a:solidFill>
                <a:latin typeface="Tahoma" pitchFamily="34" charset="0"/>
                <a:cs typeface="Tahoma" pitchFamily="34" charset="0"/>
              </a:endParaRPr>
            </a:p>
          </p:txBody>
        </p:sp>
        <p:sp>
          <p:nvSpPr>
            <p:cNvPr id="11" name="テキスト ボックス 10"/>
            <p:cNvSpPr txBox="1"/>
            <p:nvPr/>
          </p:nvSpPr>
          <p:spPr>
            <a:xfrm>
              <a:off x="5926165" y="2363915"/>
              <a:ext cx="3475882" cy="678158"/>
            </a:xfrm>
            <a:prstGeom prst="rect">
              <a:avLst/>
            </a:prstGeom>
            <a:noFill/>
            <a:ln w="38100">
              <a:solidFill>
                <a:srgbClr val="00B0F0"/>
              </a:solidFill>
            </a:ln>
          </p:spPr>
          <p:txBody>
            <a:bodyPr wrap="square" rtlCol="0">
              <a:spAutoFit/>
            </a:bodyPr>
            <a:lstStyle/>
            <a:p>
              <a:pPr algn="ctr"/>
              <a:r>
                <a:rPr lang="en-US" altLang="ja-JP" sz="2400" b="0" dirty="0" smtClean="0">
                  <a:solidFill>
                    <a:srgbClr val="000000"/>
                  </a:solidFill>
                  <a:latin typeface="Tahoma" pitchFamily="34" charset="0"/>
                  <a:ea typeface="Tahoma" pitchFamily="34" charset="0"/>
                  <a:cs typeface="Tahoma" pitchFamily="34" charset="0"/>
                </a:rPr>
                <a:t>Service Oriented</a:t>
              </a:r>
              <a:br>
                <a:rPr lang="en-US" altLang="ja-JP" sz="2400" b="0" dirty="0" smtClean="0">
                  <a:solidFill>
                    <a:srgbClr val="000000"/>
                  </a:solidFill>
                  <a:latin typeface="Tahoma" pitchFamily="34" charset="0"/>
                  <a:ea typeface="Tahoma" pitchFamily="34" charset="0"/>
                  <a:cs typeface="Tahoma" pitchFamily="34" charset="0"/>
                </a:rPr>
              </a:br>
              <a:r>
                <a:rPr lang="en-US" altLang="ja-JP" sz="2400" b="0" dirty="0" smtClean="0">
                  <a:solidFill>
                    <a:srgbClr val="000000"/>
                  </a:solidFill>
                  <a:latin typeface="Tahoma" pitchFamily="34" charset="0"/>
                  <a:ea typeface="Tahoma" pitchFamily="34" charset="0"/>
                  <a:cs typeface="Tahoma" pitchFamily="34" charset="0"/>
                </a:rPr>
                <a:t>Collective Intelligence</a:t>
              </a:r>
              <a:endParaRPr lang="ja-JP" altLang="en-US" sz="2400" b="0" dirty="0">
                <a:solidFill>
                  <a:srgbClr val="000000"/>
                </a:solidFill>
                <a:latin typeface="Tahoma" pitchFamily="34" charset="0"/>
                <a:cs typeface="Tahoma" pitchFamily="34" charset="0"/>
              </a:endParaRPr>
            </a:p>
          </p:txBody>
        </p:sp>
        <p:sp>
          <p:nvSpPr>
            <p:cNvPr id="12" name="テキスト ボックス 11"/>
            <p:cNvSpPr txBox="1"/>
            <p:nvPr/>
          </p:nvSpPr>
          <p:spPr>
            <a:xfrm>
              <a:off x="-112503" y="4519265"/>
              <a:ext cx="2862544" cy="678158"/>
            </a:xfrm>
            <a:prstGeom prst="rect">
              <a:avLst/>
            </a:prstGeom>
            <a:noFill/>
            <a:ln w="38100">
              <a:solidFill>
                <a:srgbClr val="00B0F0"/>
              </a:solidFill>
            </a:ln>
          </p:spPr>
          <p:txBody>
            <a:bodyPr wrap="square" rtlCol="0">
              <a:spAutoFit/>
            </a:bodyPr>
            <a:lstStyle/>
            <a:p>
              <a:pPr algn="ctr"/>
              <a:r>
                <a:rPr lang="en-US" altLang="ja-JP" sz="2400" b="0" dirty="0" smtClean="0">
                  <a:solidFill>
                    <a:srgbClr val="000000"/>
                  </a:solidFill>
                  <a:latin typeface="Tahoma" pitchFamily="34" charset="0"/>
                  <a:ea typeface="Tahoma" pitchFamily="34" charset="0"/>
                  <a:cs typeface="Tahoma" pitchFamily="34" charset="0"/>
                </a:rPr>
                <a:t>Natural Language</a:t>
              </a:r>
              <a:br>
                <a:rPr lang="en-US" altLang="ja-JP" sz="2400" b="0" dirty="0" smtClean="0">
                  <a:solidFill>
                    <a:srgbClr val="000000"/>
                  </a:solidFill>
                  <a:latin typeface="Tahoma" pitchFamily="34" charset="0"/>
                  <a:ea typeface="Tahoma" pitchFamily="34" charset="0"/>
                  <a:cs typeface="Tahoma" pitchFamily="34" charset="0"/>
                </a:rPr>
              </a:br>
              <a:r>
                <a:rPr lang="en-US" altLang="ja-JP" sz="2400" b="0" dirty="0" smtClean="0">
                  <a:solidFill>
                    <a:srgbClr val="000000"/>
                  </a:solidFill>
                  <a:latin typeface="Tahoma" pitchFamily="34" charset="0"/>
                  <a:ea typeface="Tahoma" pitchFamily="34" charset="0"/>
                  <a:cs typeface="Tahoma" pitchFamily="34" charset="0"/>
                </a:rPr>
                <a:t>Processing</a:t>
              </a:r>
              <a:endParaRPr lang="ja-JP" altLang="en-US" sz="2400" b="0" dirty="0">
                <a:solidFill>
                  <a:srgbClr val="000000"/>
                </a:solidFill>
                <a:latin typeface="Tahoma" pitchFamily="34" charset="0"/>
                <a:cs typeface="Tahoma" pitchFamily="34" charset="0"/>
              </a:endParaRPr>
            </a:p>
          </p:txBody>
        </p:sp>
      </p:grpSp>
      <p:sp>
        <p:nvSpPr>
          <p:cNvPr id="13" name="Rectangle 2"/>
          <p:cNvSpPr txBox="1">
            <a:spLocks noChangeArrowheads="1"/>
          </p:cNvSpPr>
          <p:nvPr/>
        </p:nvSpPr>
        <p:spPr>
          <a:xfrm>
            <a:off x="285720" y="357166"/>
            <a:ext cx="8229600" cy="774720"/>
          </a:xfrm>
          <a:prstGeom prst="rect">
            <a:avLst/>
          </a:prstGeom>
        </p:spPr>
        <p:txBody>
          <a:bodyPr/>
          <a:lstStyle/>
          <a:p>
            <a:pPr>
              <a:defRPr/>
            </a:pPr>
            <a:r>
              <a:rPr lang="en-US" altLang="ja-JP" sz="2800" kern="0" dirty="0" smtClean="0">
                <a:solidFill>
                  <a:srgbClr val="000000"/>
                </a:solidFill>
                <a:latin typeface="Tahoma" pitchFamily="34" charset="0"/>
                <a:ea typeface="Tahoma" pitchFamily="34" charset="0"/>
                <a:cs typeface="Tahoma" pitchFamily="34" charset="0"/>
              </a:rPr>
              <a:t>User Involvement</a:t>
            </a:r>
            <a:endParaRPr lang="ja-JP" altLang="en-US" sz="2800" kern="0" dirty="0" smtClean="0">
              <a:solidFill>
                <a:srgbClr val="000000"/>
              </a:solidFill>
              <a:latin typeface="Tahoma" pitchFamily="34" charset="0"/>
              <a:ea typeface="ＭＳ Ｐゴシック"/>
              <a:cs typeface="Tahoma" pitchFamily="34" charset="0"/>
            </a:endParaRPr>
          </a:p>
        </p:txBody>
      </p:sp>
      <p:sp>
        <p:nvSpPr>
          <p:cNvPr id="14" name="テキスト ボックス 13"/>
          <p:cNvSpPr txBox="1"/>
          <p:nvPr/>
        </p:nvSpPr>
        <p:spPr>
          <a:xfrm>
            <a:off x="214282" y="5480936"/>
            <a:ext cx="2953053" cy="400110"/>
          </a:xfrm>
          <a:prstGeom prst="rect">
            <a:avLst/>
          </a:prstGeom>
          <a:noFill/>
        </p:spPr>
        <p:txBody>
          <a:bodyPr wrap="none" rtlCol="0">
            <a:spAutoFit/>
          </a:bodyPr>
          <a:lstStyle/>
          <a:p>
            <a:r>
              <a:rPr kumimoji="1" lang="en-US" altLang="ja-JP" sz="2000" dirty="0" smtClean="0">
                <a:solidFill>
                  <a:schemeClr val="tx2"/>
                </a:solidFill>
              </a:rPr>
              <a:t>Machine Translator</a:t>
            </a:r>
            <a:endParaRPr kumimoji="1" lang="ja-JP" altLang="en-US" sz="2000" dirty="0">
              <a:solidFill>
                <a:schemeClr val="tx2"/>
              </a:solidFill>
            </a:endParaRPr>
          </a:p>
        </p:txBody>
      </p:sp>
      <p:sp>
        <p:nvSpPr>
          <p:cNvPr id="15" name="テキスト ボックス 14"/>
          <p:cNvSpPr txBox="1"/>
          <p:nvPr/>
        </p:nvSpPr>
        <p:spPr>
          <a:xfrm>
            <a:off x="6222902" y="2837730"/>
            <a:ext cx="2058577" cy="400110"/>
          </a:xfrm>
          <a:prstGeom prst="rect">
            <a:avLst/>
          </a:prstGeom>
          <a:noFill/>
        </p:spPr>
        <p:txBody>
          <a:bodyPr wrap="none" rtlCol="0">
            <a:spAutoFit/>
          </a:bodyPr>
          <a:lstStyle/>
          <a:p>
            <a:r>
              <a:rPr kumimoji="1" lang="en-US" altLang="ja-JP" sz="2000" dirty="0" smtClean="0">
                <a:solidFill>
                  <a:schemeClr val="tx2"/>
                </a:solidFill>
                <a:latin typeface="Tahoma" pitchFamily="34" charset="0"/>
                <a:ea typeface="Tahoma" pitchFamily="34" charset="0"/>
                <a:cs typeface="Tahoma" pitchFamily="34" charset="0"/>
              </a:rPr>
              <a:t>Language Grid</a:t>
            </a:r>
            <a:endParaRPr kumimoji="1" lang="ja-JP" altLang="en-US" sz="2000" dirty="0">
              <a:solidFill>
                <a:schemeClr val="tx2"/>
              </a:solidFill>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14282" y="285728"/>
            <a:ext cx="8715435" cy="630237"/>
          </a:xfrm>
        </p:spPr>
        <p:txBody>
          <a:bodyPr/>
          <a:lstStyle/>
          <a:p>
            <a:pPr lvl="0"/>
            <a:r>
              <a:rPr lang="en-US" altLang="ja-JP" sz="2800" b="1" dirty="0" smtClean="0">
                <a:latin typeface="Tahoma" pitchFamily="34" charset="0"/>
                <a:ea typeface="Tahoma" pitchFamily="34" charset="0"/>
                <a:cs typeface="Tahoma" pitchFamily="34" charset="0"/>
              </a:rPr>
              <a:t>Tools for Multilingual Environments</a:t>
            </a:r>
            <a:endParaRPr kumimoji="1" lang="ja-JP" altLang="en-US" sz="2800" dirty="0">
              <a:solidFill>
                <a:schemeClr val="accent6"/>
              </a:solidFill>
            </a:endParaRPr>
          </a:p>
        </p:txBody>
      </p:sp>
      <p:pic>
        <p:nvPicPr>
          <p:cNvPr id="5" name="コンテンツ プレースホルダ 4"/>
          <p:cNvPicPr>
            <a:picLocks noGrp="1"/>
          </p:cNvPicPr>
          <p:nvPr>
            <p:ph idx="1"/>
          </p:nvPr>
        </p:nvPicPr>
        <p:blipFill>
          <a:blip r:embed="rId3" cstate="print"/>
          <a:srcRect l="3387" r="8690"/>
          <a:stretch>
            <a:fillRect/>
          </a:stretch>
        </p:blipFill>
        <p:spPr bwMode="auto">
          <a:xfrm>
            <a:off x="500034" y="1071546"/>
            <a:ext cx="4754329" cy="2700740"/>
          </a:xfrm>
          <a:prstGeom prst="rect">
            <a:avLst/>
          </a:prstGeom>
          <a:noFill/>
          <a:ln w="9525">
            <a:noFill/>
            <a:miter lim="800000"/>
            <a:headEnd/>
            <a:tailEnd/>
          </a:ln>
        </p:spPr>
      </p:pic>
      <p:pic>
        <p:nvPicPr>
          <p:cNvPr id="7" name="図 6"/>
          <p:cNvPicPr/>
          <p:nvPr/>
        </p:nvPicPr>
        <p:blipFill>
          <a:blip r:embed="rId4" cstate="print"/>
          <a:srcRect l="2405" r="17160" b="26595"/>
          <a:stretch>
            <a:fillRect/>
          </a:stretch>
        </p:blipFill>
        <p:spPr bwMode="auto">
          <a:xfrm>
            <a:off x="4023113" y="4014190"/>
            <a:ext cx="4722045" cy="2700958"/>
          </a:xfrm>
          <a:prstGeom prst="rect">
            <a:avLst/>
          </a:prstGeom>
          <a:noFill/>
          <a:ln w="9525">
            <a:noFill/>
            <a:miter lim="800000"/>
            <a:headEnd/>
            <a:tailEnd/>
          </a:ln>
        </p:spPr>
      </p:pic>
      <p:sp>
        <p:nvSpPr>
          <p:cNvPr id="8" name="正方形/長方形 7"/>
          <p:cNvSpPr/>
          <p:nvPr/>
        </p:nvSpPr>
        <p:spPr>
          <a:xfrm>
            <a:off x="5357818" y="1204256"/>
            <a:ext cx="3500462" cy="1938992"/>
          </a:xfrm>
          <a:prstGeom prst="rect">
            <a:avLst/>
          </a:prstGeom>
        </p:spPr>
        <p:txBody>
          <a:bodyPr wrap="square">
            <a:spAutoFit/>
          </a:bodyPr>
          <a:lstStyle/>
          <a:p>
            <a:pPr marL="342900" lvl="0" indent="-342900">
              <a:spcBef>
                <a:spcPts val="1200"/>
              </a:spcBef>
              <a:buClr>
                <a:srgbClr val="FF6600"/>
              </a:buClr>
              <a:buSzPct val="75000"/>
            </a:pPr>
            <a:r>
              <a:rPr lang="en-US" altLang="ja-JP" sz="2000" b="0" kern="0" dirty="0" smtClean="0">
                <a:solidFill>
                  <a:schemeClr val="tx2"/>
                </a:solidFill>
                <a:latin typeface="Tahoma" pitchFamily="34" charset="0"/>
                <a:ea typeface="Tahoma" pitchFamily="34" charset="0"/>
                <a:cs typeface="Tahoma" pitchFamily="34" charset="0"/>
              </a:rPr>
              <a:t>Language Grid Playground</a:t>
            </a:r>
          </a:p>
          <a:p>
            <a:pPr marL="342900" lvl="0" indent="-342900">
              <a:spcBef>
                <a:spcPts val="1200"/>
              </a:spcBef>
              <a:buClr>
                <a:srgbClr val="FF6600"/>
              </a:buClr>
              <a:buSzPct val="75000"/>
              <a:buFont typeface="Wingdings" pitchFamily="2" charset="2"/>
              <a:buChar char="p"/>
            </a:pPr>
            <a:r>
              <a:rPr lang="en-US" altLang="ja-JP" sz="1800" b="0" kern="0" dirty="0" smtClean="0">
                <a:solidFill>
                  <a:srgbClr val="000000"/>
                </a:solidFill>
                <a:latin typeface="Tahoma" pitchFamily="34" charset="0"/>
                <a:ea typeface="Tahoma" pitchFamily="34" charset="0"/>
                <a:cs typeface="Tahoma" pitchFamily="34" charset="0"/>
              </a:rPr>
              <a:t>To </a:t>
            </a:r>
            <a:r>
              <a:rPr lang="en-US" altLang="ja-JP" sz="1800" b="0" dirty="0" smtClean="0"/>
              <a:t>provide easy access to the Language Grid to try a variety of registered language services through a Web browser.</a:t>
            </a:r>
            <a:endParaRPr lang="ja-JP" altLang="en-US" sz="3600" b="0" dirty="0"/>
          </a:p>
        </p:txBody>
      </p:sp>
      <p:sp>
        <p:nvSpPr>
          <p:cNvPr id="9" name="正方形/長方形 8"/>
          <p:cNvSpPr/>
          <p:nvPr/>
        </p:nvSpPr>
        <p:spPr>
          <a:xfrm>
            <a:off x="529788" y="4286256"/>
            <a:ext cx="3857652" cy="2369880"/>
          </a:xfrm>
          <a:prstGeom prst="rect">
            <a:avLst/>
          </a:prstGeom>
        </p:spPr>
        <p:txBody>
          <a:bodyPr wrap="square">
            <a:spAutoFit/>
          </a:bodyPr>
          <a:lstStyle/>
          <a:p>
            <a:pPr marL="342900" lvl="0" indent="-342900">
              <a:spcBef>
                <a:spcPts val="1200"/>
              </a:spcBef>
              <a:buClr>
                <a:srgbClr val="FF6600"/>
              </a:buClr>
              <a:buSzPct val="75000"/>
            </a:pPr>
            <a:r>
              <a:rPr lang="en-US" altLang="ja-JP" sz="2000" b="0" kern="0" dirty="0" smtClean="0">
                <a:solidFill>
                  <a:schemeClr val="tx2"/>
                </a:solidFill>
                <a:latin typeface="Tahoma" pitchFamily="34" charset="0"/>
                <a:ea typeface="Tahoma" pitchFamily="34" charset="0"/>
                <a:cs typeface="Tahoma" pitchFamily="34" charset="0"/>
              </a:rPr>
              <a:t>Language Grid Toolbox</a:t>
            </a:r>
          </a:p>
          <a:p>
            <a:pPr marL="342900" indent="-342900">
              <a:spcBef>
                <a:spcPts val="1200"/>
              </a:spcBef>
              <a:buClr>
                <a:srgbClr val="FF6600"/>
              </a:buClr>
              <a:buSzPct val="75000"/>
              <a:buFont typeface="Wingdings" pitchFamily="2" charset="2"/>
              <a:buChar char="p"/>
            </a:pPr>
            <a:r>
              <a:rPr lang="en-US" altLang="ja-JP" sz="1800" b="0" kern="0" dirty="0" smtClean="0">
                <a:solidFill>
                  <a:srgbClr val="000000"/>
                </a:solidFill>
                <a:latin typeface="Tahoma" pitchFamily="34" charset="0"/>
                <a:ea typeface="Tahoma" pitchFamily="34" charset="0"/>
                <a:cs typeface="Tahoma" pitchFamily="34" charset="0"/>
              </a:rPr>
              <a:t>A collection of modules to support multilingual collaboration in a community</a:t>
            </a:r>
            <a:r>
              <a:rPr lang="en-US" altLang="ja-JP" sz="1800" b="0" dirty="0" smtClean="0"/>
              <a:t>.</a:t>
            </a:r>
          </a:p>
          <a:p>
            <a:pPr marL="342900" indent="-342900">
              <a:spcBef>
                <a:spcPts val="1200"/>
              </a:spcBef>
              <a:buClr>
                <a:srgbClr val="FF6600"/>
              </a:buClr>
              <a:buSzPct val="75000"/>
              <a:buFont typeface="Wingdings" pitchFamily="2" charset="2"/>
              <a:buChar char="p"/>
            </a:pPr>
            <a:r>
              <a:rPr lang="en-US" altLang="ja-JP" sz="1800" b="0" dirty="0" smtClean="0">
                <a:latin typeface="Tahoma" pitchFamily="34" charset="0"/>
                <a:ea typeface="Tahoma" pitchFamily="34" charset="0"/>
                <a:cs typeface="Tahoma" pitchFamily="34" charset="0"/>
              </a:rPr>
              <a:t>Toolbox is based on the open source content management system called </a:t>
            </a:r>
            <a:r>
              <a:rPr lang="en-US" altLang="ja-JP" sz="1800" b="0" dirty="0" err="1" smtClean="0">
                <a:latin typeface="Tahoma" pitchFamily="34" charset="0"/>
                <a:ea typeface="Tahoma" pitchFamily="34" charset="0"/>
                <a:cs typeface="Tahoma" pitchFamily="34" charset="0"/>
              </a:rPr>
              <a:t>XOOPS</a:t>
            </a:r>
            <a:r>
              <a:rPr lang="en-US" altLang="ja-JP" sz="1800" b="0" dirty="0" smtClean="0">
                <a:latin typeface="Tahoma" pitchFamily="34" charset="0"/>
                <a:ea typeface="Tahoma" pitchFamily="34" charset="0"/>
                <a:cs typeface="Tahoma" pitchFamily="34" charset="0"/>
              </a:rPr>
              <a:t> Cube.</a:t>
            </a:r>
            <a:endParaRPr lang="ja-JP" altLang="en-US" sz="1800" b="0" dirty="0">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14282" y="298433"/>
            <a:ext cx="8715435" cy="630237"/>
          </a:xfrm>
        </p:spPr>
        <p:txBody>
          <a:bodyPr/>
          <a:lstStyle/>
          <a:p>
            <a:pPr lvl="0"/>
            <a:r>
              <a:rPr lang="en-US" altLang="ja-JP" sz="2800" b="1" dirty="0" smtClean="0">
                <a:latin typeface="Tahoma" pitchFamily="34" charset="0"/>
                <a:ea typeface="Tahoma" pitchFamily="34" charset="0"/>
                <a:cs typeface="Tahoma" pitchFamily="34" charset="0"/>
              </a:rPr>
              <a:t>Application Systems</a:t>
            </a:r>
            <a:endParaRPr kumimoji="1" lang="ja-JP" altLang="en-US" sz="2800" dirty="0">
              <a:solidFill>
                <a:schemeClr val="accent6"/>
              </a:solidFill>
            </a:endParaRPr>
          </a:p>
        </p:txBody>
      </p:sp>
      <p:pic>
        <p:nvPicPr>
          <p:cNvPr id="8" name="図 7"/>
          <p:cNvPicPr/>
          <p:nvPr/>
        </p:nvPicPr>
        <p:blipFill>
          <a:blip r:embed="rId3" cstate="print"/>
          <a:srcRect/>
          <a:stretch>
            <a:fillRect/>
          </a:stretch>
        </p:blipFill>
        <p:spPr bwMode="auto">
          <a:xfrm>
            <a:off x="4286248" y="1142984"/>
            <a:ext cx="2104814" cy="1643074"/>
          </a:xfrm>
          <a:prstGeom prst="rect">
            <a:avLst/>
          </a:prstGeom>
          <a:solidFill>
            <a:srgbClr val="FFFFFF"/>
          </a:solidFill>
          <a:ln w="9525">
            <a:noFill/>
            <a:miter lim="800000"/>
            <a:headEnd/>
            <a:tailEnd/>
          </a:ln>
        </p:spPr>
      </p:pic>
      <p:pic>
        <p:nvPicPr>
          <p:cNvPr id="9" name="コンテンツ プレースホルダ 8"/>
          <p:cNvPicPr>
            <a:picLocks noGrp="1"/>
          </p:cNvPicPr>
          <p:nvPr>
            <p:ph idx="1"/>
          </p:nvPr>
        </p:nvPicPr>
        <p:blipFill>
          <a:blip r:embed="rId4" cstate="print"/>
          <a:srcRect l="16150" b="17741"/>
          <a:stretch>
            <a:fillRect/>
          </a:stretch>
        </p:blipFill>
        <p:spPr bwMode="auto">
          <a:xfrm>
            <a:off x="6643702" y="1214422"/>
            <a:ext cx="2214578" cy="1500198"/>
          </a:xfrm>
          <a:prstGeom prst="rect">
            <a:avLst/>
          </a:prstGeom>
          <a:noFill/>
          <a:ln w="9525">
            <a:noFill/>
            <a:miter lim="800000"/>
            <a:headEnd/>
            <a:tailEnd/>
          </a:ln>
        </p:spPr>
      </p:pic>
      <p:sp>
        <p:nvSpPr>
          <p:cNvPr id="10" name="正方形/長方形 9"/>
          <p:cNvSpPr/>
          <p:nvPr/>
        </p:nvSpPr>
        <p:spPr>
          <a:xfrm>
            <a:off x="4786314" y="2857496"/>
            <a:ext cx="3929090" cy="338554"/>
          </a:xfrm>
          <a:prstGeom prst="rect">
            <a:avLst/>
          </a:prstGeom>
        </p:spPr>
        <p:txBody>
          <a:bodyPr wrap="square">
            <a:spAutoFit/>
          </a:bodyPr>
          <a:lstStyle/>
          <a:p>
            <a:r>
              <a:rPr lang="en-US" altLang="ja-JP" sz="1600" b="0" dirty="0" smtClean="0">
                <a:latin typeface="Tahoma" pitchFamily="34" charset="0"/>
                <a:ea typeface="Tahoma" pitchFamily="34" charset="0"/>
                <a:cs typeface="Tahoma" pitchFamily="34" charset="0"/>
              </a:rPr>
              <a:t>Multilingual Hospital Reception System</a:t>
            </a:r>
            <a:endParaRPr lang="ja-JP" altLang="ja-JP" sz="1600" b="0" dirty="0">
              <a:latin typeface="Tahoma" pitchFamily="34" charset="0"/>
              <a:cs typeface="Tahoma" pitchFamily="34" charset="0"/>
            </a:endParaRPr>
          </a:p>
        </p:txBody>
      </p:sp>
      <p:pic>
        <p:nvPicPr>
          <p:cNvPr id="11" name="図 10"/>
          <p:cNvPicPr/>
          <p:nvPr/>
        </p:nvPicPr>
        <p:blipFill>
          <a:blip r:embed="rId5" cstate="print"/>
          <a:srcRect/>
          <a:stretch>
            <a:fillRect/>
          </a:stretch>
        </p:blipFill>
        <p:spPr bwMode="auto">
          <a:xfrm>
            <a:off x="214282" y="1214422"/>
            <a:ext cx="3929090" cy="4572032"/>
          </a:xfrm>
          <a:prstGeom prst="rect">
            <a:avLst/>
          </a:prstGeom>
          <a:noFill/>
          <a:ln w="9525">
            <a:noFill/>
            <a:miter lim="800000"/>
            <a:headEnd/>
            <a:tailEnd/>
          </a:ln>
        </p:spPr>
      </p:pic>
      <p:sp>
        <p:nvSpPr>
          <p:cNvPr id="12" name="正方形/長方形 11"/>
          <p:cNvSpPr/>
          <p:nvPr/>
        </p:nvSpPr>
        <p:spPr>
          <a:xfrm>
            <a:off x="214282" y="5844621"/>
            <a:ext cx="3857652" cy="584775"/>
          </a:xfrm>
          <a:prstGeom prst="rect">
            <a:avLst/>
          </a:prstGeom>
        </p:spPr>
        <p:txBody>
          <a:bodyPr wrap="square">
            <a:spAutoFit/>
          </a:bodyPr>
          <a:lstStyle/>
          <a:p>
            <a:pPr algn="ctr"/>
            <a:r>
              <a:rPr lang="en-US" altLang="ja-JP" sz="1600" b="0" dirty="0" smtClean="0">
                <a:latin typeface="Tahoma" pitchFamily="34" charset="0"/>
                <a:ea typeface="Tahoma" pitchFamily="34" charset="0"/>
                <a:cs typeface="Tahoma" pitchFamily="34" charset="0"/>
              </a:rPr>
              <a:t>Shared Screen Multilingual Chat System for Junior High School</a:t>
            </a:r>
            <a:endParaRPr lang="ja-JP" altLang="en-US" sz="1600" b="0" dirty="0">
              <a:latin typeface="Tahoma" pitchFamily="34" charset="0"/>
              <a:cs typeface="Tahoma" pitchFamily="34" charset="0"/>
            </a:endParaRPr>
          </a:p>
        </p:txBody>
      </p:sp>
      <p:pic>
        <p:nvPicPr>
          <p:cNvPr id="803845" name="Picture 5"/>
          <p:cNvPicPr>
            <a:picLocks noChangeAspect="1" noChangeArrowheads="1"/>
          </p:cNvPicPr>
          <p:nvPr/>
        </p:nvPicPr>
        <p:blipFill>
          <a:blip r:embed="rId6" cstate="print"/>
          <a:srcRect/>
          <a:stretch>
            <a:fillRect/>
          </a:stretch>
        </p:blipFill>
        <p:spPr bwMode="auto">
          <a:xfrm>
            <a:off x="4214810" y="3429000"/>
            <a:ext cx="4918081" cy="2851145"/>
          </a:xfrm>
          <a:prstGeom prst="rect">
            <a:avLst/>
          </a:prstGeom>
          <a:noFill/>
          <a:ln w="9525">
            <a:noFill/>
            <a:miter lim="800000"/>
            <a:headEnd/>
            <a:tailEnd/>
          </a:ln>
        </p:spPr>
      </p:pic>
      <p:sp>
        <p:nvSpPr>
          <p:cNvPr id="18" name="正方形/長方形 17"/>
          <p:cNvSpPr/>
          <p:nvPr/>
        </p:nvSpPr>
        <p:spPr>
          <a:xfrm>
            <a:off x="4357686" y="6357958"/>
            <a:ext cx="4572000" cy="338554"/>
          </a:xfrm>
          <a:prstGeom prst="rect">
            <a:avLst/>
          </a:prstGeom>
        </p:spPr>
        <p:txBody>
          <a:bodyPr>
            <a:spAutoFit/>
          </a:bodyPr>
          <a:lstStyle/>
          <a:p>
            <a:r>
              <a:rPr lang="en-US" altLang="ja-JP" sz="1600" b="0" dirty="0" smtClean="0">
                <a:latin typeface="Tahoma" pitchFamily="34" charset="0"/>
                <a:ea typeface="Tahoma" pitchFamily="34" charset="0"/>
                <a:cs typeface="Tahoma" pitchFamily="34" charset="0"/>
              </a:rPr>
              <a:t>Multilingual Community Site (</a:t>
            </a:r>
            <a:r>
              <a:rPr lang="en-US" altLang="ja-JP" sz="1600" b="0" dirty="0" err="1" smtClean="0">
                <a:latin typeface="Tahoma" pitchFamily="34" charset="0"/>
                <a:ea typeface="Tahoma" pitchFamily="34" charset="0"/>
                <a:cs typeface="Tahoma" pitchFamily="34" charset="0"/>
              </a:rPr>
              <a:t>NPO</a:t>
            </a:r>
            <a:r>
              <a:rPr lang="en-US" altLang="ja-JP" sz="1600" b="0" dirty="0" smtClean="0">
                <a:latin typeface="Tahoma" pitchFamily="34" charset="0"/>
                <a:ea typeface="Tahoma" pitchFamily="34" charset="0"/>
                <a:cs typeface="Tahoma" pitchFamily="34" charset="0"/>
              </a:rPr>
              <a:t> Pangaea)</a:t>
            </a:r>
            <a:endParaRPr lang="ja-JP" altLang="en-US" sz="1600" b="0" dirty="0">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14282" y="298433"/>
            <a:ext cx="8715435" cy="630237"/>
          </a:xfrm>
        </p:spPr>
        <p:txBody>
          <a:bodyPr/>
          <a:lstStyle/>
          <a:p>
            <a:pPr lvl="0"/>
            <a:r>
              <a:rPr lang="en-US" altLang="ja-JP" sz="2800" b="1" dirty="0" smtClean="0">
                <a:latin typeface="Tahoma" pitchFamily="34" charset="0"/>
                <a:ea typeface="Tahoma" pitchFamily="34" charset="0"/>
                <a:cs typeface="Tahoma" pitchFamily="34" charset="0"/>
              </a:rPr>
              <a:t>Application Systems for </a:t>
            </a:r>
            <a:r>
              <a:rPr lang="en-US" altLang="ja-JP" sz="2800" b="1" dirty="0" err="1" smtClean="0">
                <a:latin typeface="Tahoma" pitchFamily="34" charset="0"/>
                <a:ea typeface="Tahoma" pitchFamily="34" charset="0"/>
                <a:cs typeface="Tahoma" pitchFamily="34" charset="0"/>
              </a:rPr>
              <a:t>MediaWiki</a:t>
            </a:r>
            <a:endParaRPr kumimoji="1" lang="ja-JP" altLang="en-US" sz="2800" dirty="0">
              <a:solidFill>
                <a:schemeClr val="accent6"/>
              </a:solidFill>
            </a:endParaRPr>
          </a:p>
        </p:txBody>
      </p:sp>
      <p:grpSp>
        <p:nvGrpSpPr>
          <p:cNvPr id="3" name="グループ化 82"/>
          <p:cNvGrpSpPr/>
          <p:nvPr/>
        </p:nvGrpSpPr>
        <p:grpSpPr>
          <a:xfrm>
            <a:off x="298450" y="1071546"/>
            <a:ext cx="8885238" cy="5367733"/>
            <a:chOff x="298450" y="1071546"/>
            <a:chExt cx="8885238" cy="5367733"/>
          </a:xfrm>
        </p:grpSpPr>
        <p:sp>
          <p:nvSpPr>
            <p:cNvPr id="9" name="AutoShape 61"/>
            <p:cNvSpPr>
              <a:spLocks noChangeArrowheads="1"/>
            </p:cNvSpPr>
            <p:nvPr/>
          </p:nvSpPr>
          <p:spPr bwMode="auto">
            <a:xfrm>
              <a:off x="371475" y="2487616"/>
              <a:ext cx="2219325" cy="3298838"/>
            </a:xfrm>
            <a:prstGeom prst="roundRect">
              <a:avLst>
                <a:gd name="adj" fmla="val 10144"/>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pPr fontAlgn="auto">
                <a:spcBef>
                  <a:spcPts val="0"/>
                </a:spcBef>
                <a:spcAft>
                  <a:spcPts val="0"/>
                </a:spcAft>
              </a:pPr>
              <a:r>
                <a:rPr lang="ja-JP" altLang="en-US" sz="1000" b="0">
                  <a:solidFill>
                    <a:prstClr val="black"/>
                  </a:solidFill>
                </a:rPr>
                <a:t>　　　　</a:t>
              </a:r>
            </a:p>
          </p:txBody>
        </p:sp>
        <p:sp>
          <p:nvSpPr>
            <p:cNvPr id="10" name="AutoShape 60"/>
            <p:cNvSpPr>
              <a:spLocks noChangeArrowheads="1"/>
            </p:cNvSpPr>
            <p:nvPr/>
          </p:nvSpPr>
          <p:spPr bwMode="auto">
            <a:xfrm>
              <a:off x="371475" y="1857364"/>
              <a:ext cx="5557847" cy="2503502"/>
            </a:xfrm>
            <a:prstGeom prst="roundRect">
              <a:avLst>
                <a:gd name="adj" fmla="val 7065"/>
              </a:avLst>
            </a:prstGeom>
            <a:solidFill>
              <a:srgbClr val="CCFFCC"/>
            </a:solidFill>
            <a:ln>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fontAlgn="auto">
                <a:spcBef>
                  <a:spcPts val="0"/>
                </a:spcBef>
                <a:spcAft>
                  <a:spcPts val="0"/>
                </a:spcAft>
              </a:pPr>
              <a:endParaRPr lang="en-US" altLang="ja-JP" sz="1000">
                <a:solidFill>
                  <a:prstClr val="white"/>
                </a:solidFill>
              </a:endParaRPr>
            </a:p>
          </p:txBody>
        </p:sp>
        <p:sp>
          <p:nvSpPr>
            <p:cNvPr id="11" name="Oval 81"/>
            <p:cNvSpPr>
              <a:spLocks noChangeArrowheads="1"/>
            </p:cNvSpPr>
            <p:nvPr/>
          </p:nvSpPr>
          <p:spPr bwMode="auto">
            <a:xfrm>
              <a:off x="2714612" y="5072074"/>
              <a:ext cx="3001973" cy="214314"/>
            </a:xfrm>
            <a:prstGeom prst="ellipse">
              <a:avLst/>
            </a:prstGeom>
            <a:ln>
              <a:solidFill>
                <a:schemeClr val="accent2"/>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fontAlgn="auto">
                <a:spcBef>
                  <a:spcPts val="0"/>
                </a:spcBef>
                <a:spcAft>
                  <a:spcPts val="0"/>
                </a:spcAft>
                <a:defRPr/>
              </a:pPr>
              <a:endParaRPr lang="ja-JP" altLang="en-US" sz="1000" b="0">
                <a:solidFill>
                  <a:prstClr val="black"/>
                </a:solidFill>
              </a:endParaRPr>
            </a:p>
          </p:txBody>
        </p:sp>
        <p:sp>
          <p:nvSpPr>
            <p:cNvPr id="12" name="円/楕円 11"/>
            <p:cNvSpPr/>
            <p:nvPr/>
          </p:nvSpPr>
          <p:spPr>
            <a:xfrm>
              <a:off x="6215074" y="5572140"/>
              <a:ext cx="2571768" cy="142876"/>
            </a:xfrm>
            <a:prstGeom prst="ellipse">
              <a:avLst/>
            </a:prstGeom>
            <a:ln>
              <a:solidFill>
                <a:schemeClr val="accent1">
                  <a:lumMod val="75000"/>
                </a:schemeClr>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000" b="0">
                <a:solidFill>
                  <a:prstClr val="black"/>
                </a:solidFill>
              </a:endParaRPr>
            </a:p>
          </p:txBody>
        </p:sp>
        <p:sp>
          <p:nvSpPr>
            <p:cNvPr id="13" name="円/楕円 12"/>
            <p:cNvSpPr/>
            <p:nvPr/>
          </p:nvSpPr>
          <p:spPr>
            <a:xfrm>
              <a:off x="6197822" y="4286256"/>
              <a:ext cx="2517582" cy="214314"/>
            </a:xfrm>
            <a:prstGeom prst="ellipse">
              <a:avLst/>
            </a:prstGeom>
            <a:noFill/>
            <a:ln>
              <a:solidFill>
                <a:schemeClr val="tx1">
                  <a:lumMod val="85000"/>
                  <a:lumOff val="15000"/>
                </a:schemeClr>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000" b="0">
                <a:solidFill>
                  <a:prstClr val="white"/>
                </a:solidFill>
              </a:endParaRPr>
            </a:p>
          </p:txBody>
        </p:sp>
        <p:sp>
          <p:nvSpPr>
            <p:cNvPr id="14" name="正方形/長方形 13"/>
            <p:cNvSpPr/>
            <p:nvPr/>
          </p:nvSpPr>
          <p:spPr>
            <a:xfrm>
              <a:off x="3786182" y="2143116"/>
              <a:ext cx="704850" cy="1214446"/>
            </a:xfrm>
            <a:prstGeom prst="rect">
              <a:avLst/>
            </a:prstGeom>
            <a:solidFill>
              <a:schemeClr val="tx2"/>
            </a:solidFill>
            <a:ln/>
          </p:spPr>
          <p:style>
            <a:lnRef idx="1">
              <a:schemeClr val="accent2"/>
            </a:lnRef>
            <a:fillRef idx="3">
              <a:schemeClr val="accent2"/>
            </a:fillRef>
            <a:effectRef idx="2">
              <a:schemeClr val="accent2"/>
            </a:effectRef>
            <a:fontRef idx="minor">
              <a:schemeClr val="lt1"/>
            </a:fontRef>
          </p:style>
          <p:txBody>
            <a:bodyPr vert="eaVert" anchor="ctr"/>
            <a:lstStyle/>
            <a:p>
              <a:pPr algn="ctr" fontAlgn="auto">
                <a:spcBef>
                  <a:spcPts val="0"/>
                </a:spcBef>
                <a:spcAft>
                  <a:spcPts val="0"/>
                </a:spcAft>
              </a:pPr>
              <a:r>
                <a:rPr lang="en-US" altLang="ja-JP" sz="1050" dirty="0">
                  <a:solidFill>
                    <a:prstClr val="white"/>
                  </a:solidFill>
                  <a:cs typeface="Arial" charset="0"/>
                </a:rPr>
                <a:t>Language Grid Extension</a:t>
              </a:r>
              <a:endParaRPr lang="ja-JP" altLang="en-US" sz="1050" dirty="0">
                <a:solidFill>
                  <a:prstClr val="white"/>
                </a:solidFill>
                <a:cs typeface="Arial" charset="0"/>
              </a:endParaRPr>
            </a:p>
          </p:txBody>
        </p:sp>
        <p:cxnSp>
          <p:nvCxnSpPr>
            <p:cNvPr id="15" name="直線矢印コネクタ 14"/>
            <p:cNvCxnSpPr/>
            <p:nvPr/>
          </p:nvCxnSpPr>
          <p:spPr>
            <a:xfrm>
              <a:off x="2058182" y="2212967"/>
              <a:ext cx="1728000" cy="1587"/>
            </a:xfrm>
            <a:prstGeom prst="straightConnector1">
              <a:avLst/>
            </a:prstGeom>
            <a:ln>
              <a:solidFill>
                <a:schemeClr val="accent1">
                  <a:lumMod val="75000"/>
                </a:schemeClr>
              </a:solidFill>
              <a:prstDash val="solid"/>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16" name="Text Box 6"/>
            <p:cNvSpPr txBox="1">
              <a:spLocks noChangeArrowheads="1"/>
            </p:cNvSpPr>
            <p:nvPr/>
          </p:nvSpPr>
          <p:spPr bwMode="auto">
            <a:xfrm rot="5400000">
              <a:off x="2569369" y="2462477"/>
              <a:ext cx="1008063" cy="769441"/>
            </a:xfrm>
            <a:prstGeom prst="rect">
              <a:avLst/>
            </a:prstGeom>
            <a:ln>
              <a:headEnd/>
              <a:tailEnd/>
            </a:ln>
          </p:spPr>
          <p:style>
            <a:lnRef idx="1">
              <a:schemeClr val="dk1"/>
            </a:lnRef>
            <a:fillRef idx="2">
              <a:schemeClr val="dk1"/>
            </a:fillRef>
            <a:effectRef idx="1">
              <a:schemeClr val="dk1"/>
            </a:effectRef>
            <a:fontRef idx="minor">
              <a:schemeClr val="dk1"/>
            </a:fontRef>
          </p:style>
          <p:txBody>
            <a:bodyPr lIns="0" tIns="0" rIns="0" bIns="0">
              <a:spAutoFit/>
            </a:bodyPr>
            <a:lstStyle/>
            <a:p>
              <a:pPr algn="ctr" fontAlgn="auto">
                <a:spcBef>
                  <a:spcPts val="0"/>
                </a:spcBef>
                <a:spcAft>
                  <a:spcPts val="0"/>
                </a:spcAft>
                <a:defRPr/>
              </a:pPr>
              <a:endParaRPr lang="en-US" altLang="ja-JP" sz="1000" dirty="0">
                <a:solidFill>
                  <a:prstClr val="black"/>
                </a:solidFill>
              </a:endParaRPr>
            </a:p>
            <a:p>
              <a:pPr algn="ctr" fontAlgn="auto">
                <a:spcBef>
                  <a:spcPts val="0"/>
                </a:spcBef>
                <a:spcAft>
                  <a:spcPts val="0"/>
                </a:spcAft>
                <a:defRPr/>
              </a:pPr>
              <a:endParaRPr lang="en-US" altLang="ja-JP" sz="1000" dirty="0">
                <a:solidFill>
                  <a:prstClr val="black"/>
                </a:solidFill>
              </a:endParaRPr>
            </a:p>
            <a:p>
              <a:pPr algn="ctr" fontAlgn="auto">
                <a:spcBef>
                  <a:spcPts val="0"/>
                </a:spcBef>
                <a:spcAft>
                  <a:spcPts val="0"/>
                </a:spcAft>
                <a:defRPr/>
              </a:pPr>
              <a:endParaRPr lang="en-US" altLang="ja-JP" sz="1000" dirty="0">
                <a:solidFill>
                  <a:prstClr val="black"/>
                </a:solidFill>
              </a:endParaRPr>
            </a:p>
            <a:p>
              <a:pPr algn="ctr" fontAlgn="auto">
                <a:spcBef>
                  <a:spcPts val="0"/>
                </a:spcBef>
                <a:spcAft>
                  <a:spcPts val="0"/>
                </a:spcAft>
                <a:defRPr/>
              </a:pPr>
              <a:r>
                <a:rPr lang="en-US" altLang="ja-JP" sz="1000" dirty="0" err="1" smtClean="0">
                  <a:solidFill>
                    <a:prstClr val="black"/>
                  </a:solidFill>
                  <a:cs typeface="Arial" pitchFamily="34" charset="0"/>
                </a:rPr>
                <a:t>LiquidThreads</a:t>
              </a:r>
              <a:endParaRPr lang="en-US" altLang="ja-JP" sz="1000" dirty="0">
                <a:solidFill>
                  <a:prstClr val="black"/>
                </a:solidFill>
                <a:cs typeface="Arial" pitchFamily="34" charset="0"/>
              </a:endParaRPr>
            </a:p>
            <a:p>
              <a:pPr algn="ctr" fontAlgn="auto">
                <a:spcBef>
                  <a:spcPts val="0"/>
                </a:spcBef>
                <a:spcAft>
                  <a:spcPts val="0"/>
                </a:spcAft>
                <a:defRPr/>
              </a:pPr>
              <a:r>
                <a:rPr lang="en-US" altLang="ja-JP" sz="1000" dirty="0">
                  <a:solidFill>
                    <a:prstClr val="black"/>
                  </a:solidFill>
                  <a:cs typeface="Arial" pitchFamily="34" charset="0"/>
                </a:rPr>
                <a:t>Extension</a:t>
              </a:r>
            </a:p>
          </p:txBody>
        </p:sp>
        <p:sp>
          <p:nvSpPr>
            <p:cNvPr id="17" name="Text Box 7"/>
            <p:cNvSpPr txBox="1">
              <a:spLocks noChangeArrowheads="1"/>
            </p:cNvSpPr>
            <p:nvPr/>
          </p:nvSpPr>
          <p:spPr bwMode="auto">
            <a:xfrm rot="5400000">
              <a:off x="1845468" y="2693310"/>
              <a:ext cx="1008063" cy="307777"/>
            </a:xfrm>
            <a:prstGeom prst="rect">
              <a:avLst/>
            </a:prstGeom>
            <a:ln>
              <a:headEnd/>
              <a:tailEnd/>
            </a:ln>
          </p:spPr>
          <p:style>
            <a:lnRef idx="1">
              <a:schemeClr val="dk1"/>
            </a:lnRef>
            <a:fillRef idx="2">
              <a:schemeClr val="dk1"/>
            </a:fillRef>
            <a:effectRef idx="1">
              <a:schemeClr val="dk1"/>
            </a:effectRef>
            <a:fontRef idx="minor">
              <a:schemeClr val="dk1"/>
            </a:fontRef>
          </p:style>
          <p:txBody>
            <a:bodyPr lIns="0" tIns="0" rIns="0" bIns="0">
              <a:spAutoFit/>
            </a:bodyPr>
            <a:lstStyle/>
            <a:p>
              <a:pPr algn="ctr" fontAlgn="auto">
                <a:spcBef>
                  <a:spcPts val="0"/>
                </a:spcBef>
                <a:spcAft>
                  <a:spcPts val="0"/>
                </a:spcAft>
                <a:defRPr/>
              </a:pPr>
              <a:r>
                <a:rPr lang="en-US" altLang="ja-JP" sz="1000" b="0" dirty="0">
                  <a:solidFill>
                    <a:prstClr val="black"/>
                  </a:solidFill>
                  <a:cs typeface="Arial" pitchFamily="34" charset="0"/>
                </a:rPr>
                <a:t>XXXX</a:t>
              </a:r>
            </a:p>
            <a:p>
              <a:pPr algn="ctr" fontAlgn="auto">
                <a:spcBef>
                  <a:spcPts val="0"/>
                </a:spcBef>
                <a:spcAft>
                  <a:spcPts val="0"/>
                </a:spcAft>
                <a:defRPr/>
              </a:pPr>
              <a:r>
                <a:rPr lang="en-US" altLang="ja-JP" sz="1000" b="0" dirty="0">
                  <a:solidFill>
                    <a:prstClr val="black"/>
                  </a:solidFill>
                  <a:cs typeface="Arial" pitchFamily="34" charset="0"/>
                </a:rPr>
                <a:t>Extension</a:t>
              </a:r>
            </a:p>
          </p:txBody>
        </p:sp>
        <p:sp>
          <p:nvSpPr>
            <p:cNvPr id="18" name="Text Box 21"/>
            <p:cNvSpPr txBox="1">
              <a:spLocks noChangeArrowheads="1"/>
            </p:cNvSpPr>
            <p:nvPr/>
          </p:nvSpPr>
          <p:spPr bwMode="auto">
            <a:xfrm rot="5400000">
              <a:off x="1240618" y="2593284"/>
              <a:ext cx="1208114" cy="307777"/>
            </a:xfrm>
            <a:prstGeom prst="rect">
              <a:avLst/>
            </a:prstGeom>
            <a:ln>
              <a:headEnd/>
              <a:tailEnd/>
            </a:ln>
          </p:spPr>
          <p:style>
            <a:lnRef idx="1">
              <a:schemeClr val="dk1"/>
            </a:lnRef>
            <a:fillRef idx="2">
              <a:schemeClr val="dk1"/>
            </a:fillRef>
            <a:effectRef idx="1">
              <a:schemeClr val="dk1"/>
            </a:effectRef>
            <a:fontRef idx="minor">
              <a:schemeClr val="dk1"/>
            </a:fontRef>
          </p:style>
          <p:txBody>
            <a:bodyPr wrap="square" lIns="0" tIns="0" rIns="0" bIns="0">
              <a:spAutoFit/>
            </a:bodyPr>
            <a:lstStyle/>
            <a:p>
              <a:pPr algn="ctr" fontAlgn="auto">
                <a:spcBef>
                  <a:spcPts val="0"/>
                </a:spcBef>
                <a:spcAft>
                  <a:spcPts val="0"/>
                </a:spcAft>
                <a:defRPr/>
              </a:pPr>
              <a:r>
                <a:rPr lang="en-US" altLang="ja-JP" sz="1000" b="0" dirty="0">
                  <a:solidFill>
                    <a:prstClr val="black"/>
                  </a:solidFill>
                  <a:cs typeface="Arial" pitchFamily="34" charset="0"/>
                </a:rPr>
                <a:t>XXXX</a:t>
              </a:r>
            </a:p>
            <a:p>
              <a:pPr algn="ctr" fontAlgn="auto">
                <a:spcBef>
                  <a:spcPts val="0"/>
                </a:spcBef>
                <a:spcAft>
                  <a:spcPts val="0"/>
                </a:spcAft>
                <a:defRPr/>
              </a:pPr>
              <a:r>
                <a:rPr lang="en-US" altLang="ja-JP" sz="1000" b="0" dirty="0">
                  <a:solidFill>
                    <a:prstClr val="black"/>
                  </a:solidFill>
                  <a:cs typeface="Arial" pitchFamily="34" charset="0"/>
                </a:rPr>
                <a:t>Extension</a:t>
              </a:r>
            </a:p>
          </p:txBody>
        </p:sp>
        <p:sp>
          <p:nvSpPr>
            <p:cNvPr id="19" name="Text Box 22"/>
            <p:cNvSpPr txBox="1">
              <a:spLocks noChangeArrowheads="1"/>
            </p:cNvSpPr>
            <p:nvPr/>
          </p:nvSpPr>
          <p:spPr bwMode="auto">
            <a:xfrm rot="5400000">
              <a:off x="837406" y="2693310"/>
              <a:ext cx="1008063" cy="307777"/>
            </a:xfrm>
            <a:prstGeom prst="rect">
              <a:avLst/>
            </a:prstGeom>
            <a:ln>
              <a:headEnd/>
              <a:tailEnd/>
            </a:ln>
          </p:spPr>
          <p:style>
            <a:lnRef idx="1">
              <a:schemeClr val="dk1"/>
            </a:lnRef>
            <a:fillRef idx="2">
              <a:schemeClr val="dk1"/>
            </a:fillRef>
            <a:effectRef idx="1">
              <a:schemeClr val="dk1"/>
            </a:effectRef>
            <a:fontRef idx="minor">
              <a:schemeClr val="dk1"/>
            </a:fontRef>
          </p:style>
          <p:txBody>
            <a:bodyPr lIns="0" tIns="0" rIns="0" bIns="0">
              <a:spAutoFit/>
            </a:bodyPr>
            <a:lstStyle/>
            <a:p>
              <a:pPr algn="ctr" fontAlgn="auto">
                <a:spcBef>
                  <a:spcPts val="0"/>
                </a:spcBef>
                <a:spcAft>
                  <a:spcPts val="0"/>
                </a:spcAft>
                <a:defRPr/>
              </a:pPr>
              <a:r>
                <a:rPr lang="en-US" altLang="ja-JP" sz="1000" b="0" dirty="0">
                  <a:solidFill>
                    <a:prstClr val="black"/>
                  </a:solidFill>
                  <a:cs typeface="Arial" pitchFamily="34" charset="0"/>
                </a:rPr>
                <a:t>XXXX</a:t>
              </a:r>
            </a:p>
            <a:p>
              <a:pPr algn="ctr" fontAlgn="auto">
                <a:spcBef>
                  <a:spcPts val="0"/>
                </a:spcBef>
                <a:spcAft>
                  <a:spcPts val="0"/>
                </a:spcAft>
                <a:defRPr/>
              </a:pPr>
              <a:r>
                <a:rPr lang="en-US" altLang="ja-JP" sz="1000" b="0" dirty="0">
                  <a:solidFill>
                    <a:prstClr val="black"/>
                  </a:solidFill>
                  <a:cs typeface="Arial" pitchFamily="34" charset="0"/>
                </a:rPr>
                <a:t>Extension</a:t>
              </a:r>
            </a:p>
          </p:txBody>
        </p:sp>
        <p:sp>
          <p:nvSpPr>
            <p:cNvPr id="20" name="Text Box 23"/>
            <p:cNvSpPr txBox="1">
              <a:spLocks noChangeArrowheads="1"/>
            </p:cNvSpPr>
            <p:nvPr/>
          </p:nvSpPr>
          <p:spPr bwMode="auto">
            <a:xfrm rot="5400000">
              <a:off x="275431" y="2693310"/>
              <a:ext cx="1008063" cy="307777"/>
            </a:xfrm>
            <a:prstGeom prst="rect">
              <a:avLst/>
            </a:prstGeom>
            <a:ln>
              <a:headEnd/>
              <a:tailEnd/>
            </a:ln>
          </p:spPr>
          <p:style>
            <a:lnRef idx="1">
              <a:schemeClr val="dk1"/>
            </a:lnRef>
            <a:fillRef idx="2">
              <a:schemeClr val="dk1"/>
            </a:fillRef>
            <a:effectRef idx="1">
              <a:schemeClr val="dk1"/>
            </a:effectRef>
            <a:fontRef idx="minor">
              <a:schemeClr val="dk1"/>
            </a:fontRef>
          </p:style>
          <p:txBody>
            <a:bodyPr lIns="0" tIns="0" rIns="0" bIns="0">
              <a:spAutoFit/>
            </a:bodyPr>
            <a:lstStyle/>
            <a:p>
              <a:pPr algn="ctr" fontAlgn="auto">
                <a:spcBef>
                  <a:spcPts val="0"/>
                </a:spcBef>
                <a:spcAft>
                  <a:spcPts val="0"/>
                </a:spcAft>
                <a:defRPr/>
              </a:pPr>
              <a:r>
                <a:rPr lang="en-US" altLang="ja-JP" sz="1000" b="0" dirty="0">
                  <a:solidFill>
                    <a:prstClr val="black"/>
                  </a:solidFill>
                  <a:cs typeface="Arial" pitchFamily="34" charset="0"/>
                </a:rPr>
                <a:t>XXXX</a:t>
              </a:r>
            </a:p>
            <a:p>
              <a:pPr algn="ctr" fontAlgn="auto">
                <a:spcBef>
                  <a:spcPts val="0"/>
                </a:spcBef>
                <a:spcAft>
                  <a:spcPts val="0"/>
                </a:spcAft>
                <a:defRPr/>
              </a:pPr>
              <a:r>
                <a:rPr lang="en-US" altLang="ja-JP" sz="1000" b="0" dirty="0">
                  <a:solidFill>
                    <a:prstClr val="black"/>
                  </a:solidFill>
                  <a:cs typeface="Arial" pitchFamily="34" charset="0"/>
                </a:rPr>
                <a:t>Extension</a:t>
              </a:r>
            </a:p>
          </p:txBody>
        </p:sp>
        <p:sp>
          <p:nvSpPr>
            <p:cNvPr id="21" name="Text Box 4"/>
            <p:cNvSpPr txBox="1">
              <a:spLocks noChangeArrowheads="1"/>
            </p:cNvSpPr>
            <p:nvPr/>
          </p:nvSpPr>
          <p:spPr bwMode="auto">
            <a:xfrm>
              <a:off x="500034" y="3429000"/>
              <a:ext cx="4114801" cy="285752"/>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wrap="square" lIns="0" tIns="0" rIns="0" bIns="0" anchor="ctr">
              <a:noAutofit/>
            </a:bodyPr>
            <a:lstStyle/>
            <a:p>
              <a:pPr algn="ctr" fontAlgn="auto">
                <a:spcBef>
                  <a:spcPts val="0"/>
                </a:spcBef>
                <a:spcAft>
                  <a:spcPts val="0"/>
                </a:spcAft>
                <a:defRPr/>
              </a:pPr>
              <a:r>
                <a:rPr lang="en-US" altLang="ja-JP" sz="1050" dirty="0" err="1">
                  <a:solidFill>
                    <a:prstClr val="black"/>
                  </a:solidFill>
                  <a:effectLst>
                    <a:outerShdw blurRad="38100" dist="38100" dir="2700000" algn="tl">
                      <a:srgbClr val="000000">
                        <a:alpha val="43137"/>
                      </a:srgbClr>
                    </a:outerShdw>
                  </a:effectLst>
                  <a:cs typeface="Arial" pitchFamily="34" charset="0"/>
                </a:rPr>
                <a:t>MediaWiki</a:t>
              </a:r>
              <a:endParaRPr lang="en-US" altLang="ja-JP" sz="1050" dirty="0">
                <a:solidFill>
                  <a:prstClr val="black"/>
                </a:solidFill>
                <a:effectLst>
                  <a:outerShdw blurRad="38100" dist="38100" dir="2700000" algn="tl">
                    <a:srgbClr val="000000">
                      <a:alpha val="43137"/>
                    </a:srgbClr>
                  </a:outerShdw>
                </a:effectLst>
                <a:cs typeface="Arial" pitchFamily="34" charset="0"/>
              </a:endParaRPr>
            </a:p>
          </p:txBody>
        </p:sp>
        <p:sp>
          <p:nvSpPr>
            <p:cNvPr id="22" name="Text Box 14"/>
            <p:cNvSpPr txBox="1">
              <a:spLocks noChangeArrowheads="1"/>
            </p:cNvSpPr>
            <p:nvPr/>
          </p:nvSpPr>
          <p:spPr bwMode="auto">
            <a:xfrm>
              <a:off x="6018690" y="4929198"/>
              <a:ext cx="2768152" cy="339260"/>
            </a:xfrm>
            <a:prstGeom prst="rect">
              <a:avLst/>
            </a:prstGeom>
            <a:ln>
              <a:headEnd/>
              <a:tailEnd/>
            </a:ln>
          </p:spPr>
          <p:style>
            <a:lnRef idx="1">
              <a:schemeClr val="dk1"/>
            </a:lnRef>
            <a:fillRef idx="2">
              <a:schemeClr val="dk1"/>
            </a:fillRef>
            <a:effectRef idx="1">
              <a:schemeClr val="dk1"/>
            </a:effectRef>
            <a:fontRef idx="minor">
              <a:schemeClr val="dk1"/>
            </a:fontRef>
          </p:style>
          <p:txBody>
            <a:bodyPr lIns="0" tIns="0" rIns="0" bIns="0" anchor="ctr">
              <a:noAutofit/>
            </a:bodyPr>
            <a:lstStyle/>
            <a:p>
              <a:pPr algn="ctr" fontAlgn="auto">
                <a:spcBef>
                  <a:spcPts val="0"/>
                </a:spcBef>
                <a:spcAft>
                  <a:spcPts val="0"/>
                </a:spcAft>
                <a:defRPr/>
              </a:pPr>
              <a:r>
                <a:rPr lang="en-US" altLang="ja-JP" sz="1050" dirty="0" smtClean="0">
                  <a:solidFill>
                    <a:prstClr val="black"/>
                  </a:solidFill>
                  <a:ea typeface="GulimChe" pitchFamily="49" charset="-127"/>
                </a:rPr>
                <a:t>Public Language </a:t>
              </a:r>
              <a:r>
                <a:rPr lang="en-US" altLang="ja-JP" sz="1050" dirty="0">
                  <a:solidFill>
                    <a:prstClr val="black"/>
                  </a:solidFill>
                  <a:ea typeface="GulimChe" pitchFamily="49" charset="-127"/>
                </a:rPr>
                <a:t>Grid</a:t>
              </a:r>
            </a:p>
          </p:txBody>
        </p:sp>
        <p:grpSp>
          <p:nvGrpSpPr>
            <p:cNvPr id="4" name="図形グループ 93"/>
            <p:cNvGrpSpPr>
              <a:grpSpLocks/>
            </p:cNvGrpSpPr>
            <p:nvPr/>
          </p:nvGrpSpPr>
          <p:grpSpPr bwMode="auto">
            <a:xfrm>
              <a:off x="5000628" y="2136771"/>
              <a:ext cx="720725" cy="720725"/>
              <a:chOff x="5426075" y="1155700"/>
              <a:chExt cx="720725" cy="720725"/>
            </a:xfrm>
          </p:grpSpPr>
          <p:sp>
            <p:nvSpPr>
              <p:cNvPr id="83" name="AutoShape 46"/>
              <p:cNvSpPr>
                <a:spLocks noChangeArrowheads="1"/>
              </p:cNvSpPr>
              <p:nvPr/>
            </p:nvSpPr>
            <p:spPr bwMode="auto">
              <a:xfrm>
                <a:off x="5426075" y="1155700"/>
                <a:ext cx="504825" cy="504825"/>
              </a:xfrm>
              <a:prstGeom prst="foldedCorner">
                <a:avLst>
                  <a:gd name="adj" fmla="val 12500"/>
                </a:avLst>
              </a:prstGeom>
              <a:solidFill>
                <a:schemeClr val="tx2"/>
              </a:solidFill>
              <a:ln>
                <a:headEnd/>
                <a:tailEnd/>
              </a:ln>
            </p:spPr>
            <p:style>
              <a:lnRef idx="1">
                <a:schemeClr val="accent2"/>
              </a:lnRef>
              <a:fillRef idx="3">
                <a:schemeClr val="accent2"/>
              </a:fillRef>
              <a:effectRef idx="2">
                <a:schemeClr val="accent2"/>
              </a:effectRef>
              <a:fontRef idx="minor">
                <a:schemeClr val="lt1"/>
              </a:fontRef>
            </p:style>
            <p:txBody>
              <a:bodyPr wrap="none" anchor="ctr"/>
              <a:lstStyle/>
              <a:p>
                <a:pPr algn="ctr" fontAlgn="auto">
                  <a:spcBef>
                    <a:spcPts val="0"/>
                  </a:spcBef>
                  <a:spcAft>
                    <a:spcPts val="0"/>
                  </a:spcAft>
                  <a:defRPr/>
                </a:pPr>
                <a:r>
                  <a:rPr lang="en-US" altLang="ja-JP" sz="1000" b="0" dirty="0">
                    <a:solidFill>
                      <a:prstClr val="white"/>
                    </a:solidFill>
                  </a:rPr>
                  <a:t>Page</a:t>
                </a:r>
              </a:p>
              <a:p>
                <a:pPr algn="ctr" fontAlgn="auto">
                  <a:spcBef>
                    <a:spcPts val="0"/>
                  </a:spcBef>
                  <a:spcAft>
                    <a:spcPts val="0"/>
                  </a:spcAft>
                  <a:defRPr/>
                </a:pPr>
                <a:r>
                  <a:rPr lang="en-US" altLang="ja-JP" sz="1000" b="0" dirty="0" err="1">
                    <a:solidFill>
                      <a:prstClr val="white"/>
                    </a:solidFill>
                  </a:rPr>
                  <a:t>Dict</a:t>
                </a:r>
                <a:endParaRPr lang="en-US" altLang="ja-JP" sz="1000" b="0" dirty="0">
                  <a:solidFill>
                    <a:prstClr val="white"/>
                  </a:solidFill>
                </a:endParaRPr>
              </a:p>
            </p:txBody>
          </p:sp>
          <p:sp>
            <p:nvSpPr>
              <p:cNvPr id="84" name="AutoShape 47"/>
              <p:cNvSpPr>
                <a:spLocks noChangeArrowheads="1"/>
              </p:cNvSpPr>
              <p:nvPr/>
            </p:nvSpPr>
            <p:spPr bwMode="auto">
              <a:xfrm>
                <a:off x="5497513" y="1227138"/>
                <a:ext cx="504825" cy="504825"/>
              </a:xfrm>
              <a:prstGeom prst="foldedCorner">
                <a:avLst>
                  <a:gd name="adj" fmla="val 12500"/>
                </a:avLst>
              </a:prstGeom>
              <a:solidFill>
                <a:schemeClr val="tx2"/>
              </a:solidFill>
              <a:ln>
                <a:headEnd/>
                <a:tailEnd/>
              </a:ln>
            </p:spPr>
            <p:style>
              <a:lnRef idx="1">
                <a:schemeClr val="accent2"/>
              </a:lnRef>
              <a:fillRef idx="3">
                <a:schemeClr val="accent2"/>
              </a:fillRef>
              <a:effectRef idx="2">
                <a:schemeClr val="accent2"/>
              </a:effectRef>
              <a:fontRef idx="minor">
                <a:schemeClr val="lt1"/>
              </a:fontRef>
            </p:style>
            <p:txBody>
              <a:bodyPr wrap="none" anchor="ctr"/>
              <a:lstStyle/>
              <a:p>
                <a:pPr algn="ctr" fontAlgn="auto">
                  <a:spcBef>
                    <a:spcPts val="0"/>
                  </a:spcBef>
                  <a:spcAft>
                    <a:spcPts val="0"/>
                  </a:spcAft>
                  <a:defRPr/>
                </a:pPr>
                <a:r>
                  <a:rPr lang="en-US" altLang="ja-JP" sz="1000" b="0">
                    <a:solidFill>
                      <a:prstClr val="white"/>
                    </a:solidFill>
                  </a:rPr>
                  <a:t>Page</a:t>
                </a:r>
              </a:p>
              <a:p>
                <a:pPr algn="ctr" fontAlgn="auto">
                  <a:spcBef>
                    <a:spcPts val="0"/>
                  </a:spcBef>
                  <a:spcAft>
                    <a:spcPts val="0"/>
                  </a:spcAft>
                  <a:defRPr/>
                </a:pPr>
                <a:r>
                  <a:rPr lang="en-US" altLang="ja-JP" sz="1000" b="0">
                    <a:solidFill>
                      <a:prstClr val="white"/>
                    </a:solidFill>
                  </a:rPr>
                  <a:t>Dict</a:t>
                </a:r>
              </a:p>
            </p:txBody>
          </p:sp>
          <p:sp>
            <p:nvSpPr>
              <p:cNvPr id="85" name="AutoShape 49"/>
              <p:cNvSpPr>
                <a:spLocks noChangeArrowheads="1"/>
              </p:cNvSpPr>
              <p:nvPr/>
            </p:nvSpPr>
            <p:spPr bwMode="auto">
              <a:xfrm>
                <a:off x="5570538" y="1300163"/>
                <a:ext cx="504825" cy="504825"/>
              </a:xfrm>
              <a:prstGeom prst="foldedCorner">
                <a:avLst>
                  <a:gd name="adj" fmla="val 12500"/>
                </a:avLst>
              </a:prstGeom>
              <a:solidFill>
                <a:schemeClr val="tx2"/>
              </a:solidFill>
              <a:ln>
                <a:headEnd/>
                <a:tailEnd/>
              </a:ln>
            </p:spPr>
            <p:style>
              <a:lnRef idx="1">
                <a:schemeClr val="accent2"/>
              </a:lnRef>
              <a:fillRef idx="3">
                <a:schemeClr val="accent2"/>
              </a:fillRef>
              <a:effectRef idx="2">
                <a:schemeClr val="accent2"/>
              </a:effectRef>
              <a:fontRef idx="minor">
                <a:schemeClr val="lt1"/>
              </a:fontRef>
            </p:style>
            <p:txBody>
              <a:bodyPr wrap="none" anchor="ctr"/>
              <a:lstStyle/>
              <a:p>
                <a:pPr algn="ctr" fontAlgn="auto">
                  <a:spcBef>
                    <a:spcPts val="0"/>
                  </a:spcBef>
                  <a:spcAft>
                    <a:spcPts val="0"/>
                  </a:spcAft>
                  <a:defRPr/>
                </a:pPr>
                <a:r>
                  <a:rPr lang="en-US" altLang="ja-JP" sz="1000" b="0" dirty="0">
                    <a:solidFill>
                      <a:prstClr val="white"/>
                    </a:solidFill>
                  </a:rPr>
                  <a:t>Page</a:t>
                </a:r>
              </a:p>
              <a:p>
                <a:pPr algn="ctr" fontAlgn="auto">
                  <a:spcBef>
                    <a:spcPts val="0"/>
                  </a:spcBef>
                  <a:spcAft>
                    <a:spcPts val="0"/>
                  </a:spcAft>
                  <a:defRPr/>
                </a:pPr>
                <a:r>
                  <a:rPr lang="en-US" altLang="ja-JP" sz="1000" b="0" dirty="0" err="1">
                    <a:solidFill>
                      <a:prstClr val="white"/>
                    </a:solidFill>
                  </a:rPr>
                  <a:t>Dict</a:t>
                </a:r>
                <a:endParaRPr lang="en-US" altLang="ja-JP" sz="1000" b="0" dirty="0">
                  <a:solidFill>
                    <a:prstClr val="white"/>
                  </a:solidFill>
                </a:endParaRPr>
              </a:p>
            </p:txBody>
          </p:sp>
          <p:sp>
            <p:nvSpPr>
              <p:cNvPr id="86" name="AutoShape 50"/>
              <p:cNvSpPr>
                <a:spLocks noChangeArrowheads="1"/>
              </p:cNvSpPr>
              <p:nvPr/>
            </p:nvSpPr>
            <p:spPr bwMode="auto">
              <a:xfrm>
                <a:off x="5641975" y="1371600"/>
                <a:ext cx="504825" cy="504825"/>
              </a:xfrm>
              <a:prstGeom prst="foldedCorner">
                <a:avLst>
                  <a:gd name="adj" fmla="val 12500"/>
                </a:avLst>
              </a:prstGeom>
              <a:solidFill>
                <a:schemeClr val="tx2"/>
              </a:solidFill>
              <a:ln>
                <a:headEnd/>
                <a:tailEnd/>
              </a:ln>
            </p:spPr>
            <p:style>
              <a:lnRef idx="1">
                <a:schemeClr val="accent2"/>
              </a:lnRef>
              <a:fillRef idx="3">
                <a:schemeClr val="accent2"/>
              </a:fillRef>
              <a:effectRef idx="2">
                <a:schemeClr val="accent2"/>
              </a:effectRef>
              <a:fontRef idx="minor">
                <a:schemeClr val="lt1"/>
              </a:fontRef>
            </p:style>
            <p:txBody>
              <a:bodyPr wrap="none" anchor="ctr"/>
              <a:lstStyle/>
              <a:p>
                <a:pPr algn="ctr" fontAlgn="auto">
                  <a:spcBef>
                    <a:spcPts val="0"/>
                  </a:spcBef>
                  <a:spcAft>
                    <a:spcPts val="0"/>
                  </a:spcAft>
                  <a:defRPr/>
                </a:pPr>
                <a:r>
                  <a:rPr lang="en-US" altLang="ja-JP" sz="1050" dirty="0">
                    <a:solidFill>
                      <a:prstClr val="white"/>
                    </a:solidFill>
                  </a:rPr>
                  <a:t>Page</a:t>
                </a:r>
              </a:p>
              <a:p>
                <a:pPr algn="ctr" fontAlgn="auto">
                  <a:spcBef>
                    <a:spcPts val="0"/>
                  </a:spcBef>
                  <a:spcAft>
                    <a:spcPts val="0"/>
                  </a:spcAft>
                  <a:defRPr/>
                </a:pPr>
                <a:r>
                  <a:rPr lang="en-US" altLang="ja-JP" sz="1050" dirty="0" err="1">
                    <a:solidFill>
                      <a:prstClr val="white"/>
                    </a:solidFill>
                  </a:rPr>
                  <a:t>Dict</a:t>
                </a:r>
                <a:endParaRPr lang="en-US" altLang="ja-JP" sz="1050" dirty="0">
                  <a:solidFill>
                    <a:prstClr val="white"/>
                  </a:solidFill>
                </a:endParaRPr>
              </a:p>
            </p:txBody>
          </p:sp>
        </p:grpSp>
        <p:sp>
          <p:nvSpPr>
            <p:cNvPr id="24" name="Text Box 68"/>
            <p:cNvSpPr txBox="1">
              <a:spLocks noChangeArrowheads="1"/>
            </p:cNvSpPr>
            <p:nvPr/>
          </p:nvSpPr>
          <p:spPr bwMode="auto">
            <a:xfrm>
              <a:off x="500035" y="3783930"/>
              <a:ext cx="5286411" cy="359450"/>
            </a:xfrm>
            <a:prstGeom prst="rect">
              <a:avLst/>
            </a:prstGeom>
            <a:solidFill>
              <a:schemeClr val="tx2"/>
            </a:solidFill>
            <a:ln>
              <a:headEnd/>
              <a:tailEnd/>
            </a:ln>
          </p:spPr>
          <p:style>
            <a:lnRef idx="1">
              <a:schemeClr val="accent2"/>
            </a:lnRef>
            <a:fillRef idx="3">
              <a:schemeClr val="accent2"/>
            </a:fillRef>
            <a:effectRef idx="2">
              <a:schemeClr val="accent2"/>
            </a:effectRef>
            <a:fontRef idx="minor">
              <a:schemeClr val="lt1"/>
            </a:fontRef>
          </p:style>
          <p:txBody>
            <a:bodyPr wrap="square" lIns="0" tIns="0" rIns="0" bIns="0" anchor="ctr">
              <a:noAutofit/>
            </a:bodyPr>
            <a:lstStyle/>
            <a:p>
              <a:pPr algn="ctr" fontAlgn="auto">
                <a:spcBef>
                  <a:spcPts val="0"/>
                </a:spcBef>
                <a:spcAft>
                  <a:spcPts val="0"/>
                </a:spcAft>
                <a:defRPr/>
              </a:pPr>
              <a:r>
                <a:rPr lang="en-US" altLang="ja-JP" sz="1200" dirty="0" smtClean="0">
                  <a:solidFill>
                    <a:prstClr val="white"/>
                  </a:solidFill>
                </a:rPr>
                <a:t>Open Language Grid</a:t>
              </a:r>
              <a:endParaRPr lang="en-US" altLang="ja-JP" sz="1200" dirty="0">
                <a:solidFill>
                  <a:prstClr val="white"/>
                </a:solidFill>
              </a:endParaRPr>
            </a:p>
          </p:txBody>
        </p:sp>
        <p:sp>
          <p:nvSpPr>
            <p:cNvPr id="25" name="Text Box 36"/>
            <p:cNvSpPr txBox="1">
              <a:spLocks noChangeArrowheads="1"/>
            </p:cNvSpPr>
            <p:nvPr/>
          </p:nvSpPr>
          <p:spPr bwMode="auto">
            <a:xfrm>
              <a:off x="2720047" y="5602916"/>
              <a:ext cx="785818" cy="360000"/>
            </a:xfrm>
            <a:prstGeom prst="rect">
              <a:avLst/>
            </a:prstGeom>
            <a:ln>
              <a:headEnd/>
              <a:tailEnd/>
            </a:ln>
            <a:effectLst>
              <a:outerShdw blurRad="50800" dist="38100" dir="5400000" algn="t"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lIns="0" tIns="0" rIns="0" bIns="0" anchor="ctr">
              <a:spAutoFit/>
            </a:bodyPr>
            <a:lstStyle/>
            <a:p>
              <a:pPr algn="ctr" fontAlgn="auto">
                <a:spcBef>
                  <a:spcPts val="0"/>
                </a:spcBef>
                <a:spcAft>
                  <a:spcPts val="0"/>
                </a:spcAft>
                <a:defRPr/>
              </a:pPr>
              <a:r>
                <a:rPr lang="en-US" altLang="ja-JP" sz="1000" dirty="0">
                  <a:solidFill>
                    <a:prstClr val="black"/>
                  </a:solidFill>
                  <a:cs typeface="Arial" pitchFamily="34" charset="0"/>
                </a:rPr>
                <a:t>Google</a:t>
              </a:r>
            </a:p>
            <a:p>
              <a:pPr algn="ctr" fontAlgn="auto">
                <a:spcBef>
                  <a:spcPts val="0"/>
                </a:spcBef>
                <a:spcAft>
                  <a:spcPts val="0"/>
                </a:spcAft>
                <a:defRPr/>
              </a:pPr>
              <a:r>
                <a:rPr lang="en-US" altLang="ja-JP" sz="1000" dirty="0">
                  <a:solidFill>
                    <a:prstClr val="black"/>
                  </a:solidFill>
                  <a:cs typeface="Arial" pitchFamily="34" charset="0"/>
                </a:rPr>
                <a:t>Translate</a:t>
              </a:r>
            </a:p>
          </p:txBody>
        </p:sp>
        <p:sp>
          <p:nvSpPr>
            <p:cNvPr id="26" name="Text Box 37"/>
            <p:cNvSpPr txBox="1">
              <a:spLocks noChangeArrowheads="1"/>
            </p:cNvSpPr>
            <p:nvPr/>
          </p:nvSpPr>
          <p:spPr bwMode="auto">
            <a:xfrm>
              <a:off x="3557639" y="5602969"/>
              <a:ext cx="773114" cy="360000"/>
            </a:xfrm>
            <a:prstGeom prst="rect">
              <a:avLst/>
            </a:prstGeom>
            <a:ln>
              <a:headEnd/>
              <a:tailEnd/>
            </a:ln>
            <a:effectLst>
              <a:outerShdw blurRad="50800" dist="38100" dir="5400000" algn="t"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lIns="0" tIns="0" rIns="0" bIns="0" anchor="ctr">
              <a:spAutoFit/>
            </a:bodyPr>
            <a:lstStyle/>
            <a:p>
              <a:pPr algn="ctr" fontAlgn="auto">
                <a:spcBef>
                  <a:spcPts val="0"/>
                </a:spcBef>
                <a:spcAft>
                  <a:spcPts val="0"/>
                </a:spcAft>
                <a:defRPr/>
              </a:pPr>
              <a:r>
                <a:rPr lang="en-US" altLang="ja-JP" sz="1000" dirty="0">
                  <a:solidFill>
                    <a:prstClr val="black"/>
                  </a:solidFill>
                  <a:ea typeface="Arial" pitchFamily="33" charset="0"/>
                  <a:cs typeface="Arial" pitchFamily="33" charset="0"/>
                </a:rPr>
                <a:t>Microsoft</a:t>
              </a:r>
            </a:p>
            <a:p>
              <a:pPr algn="ctr" fontAlgn="auto">
                <a:spcBef>
                  <a:spcPts val="0"/>
                </a:spcBef>
                <a:spcAft>
                  <a:spcPts val="0"/>
                </a:spcAft>
                <a:defRPr/>
              </a:pPr>
              <a:r>
                <a:rPr lang="en-US" altLang="ja-JP" sz="1000" dirty="0">
                  <a:solidFill>
                    <a:prstClr val="black"/>
                  </a:solidFill>
                  <a:ea typeface="Arial" pitchFamily="33" charset="0"/>
                  <a:cs typeface="Arial" pitchFamily="33" charset="0"/>
                </a:rPr>
                <a:t>Translator</a:t>
              </a:r>
            </a:p>
          </p:txBody>
        </p:sp>
        <p:sp>
          <p:nvSpPr>
            <p:cNvPr id="27" name="Text Box 38"/>
            <p:cNvSpPr txBox="1">
              <a:spLocks noChangeArrowheads="1"/>
            </p:cNvSpPr>
            <p:nvPr/>
          </p:nvSpPr>
          <p:spPr bwMode="auto">
            <a:xfrm>
              <a:off x="4390108" y="5603023"/>
              <a:ext cx="901707" cy="360000"/>
            </a:xfrm>
            <a:prstGeom prst="rect">
              <a:avLst/>
            </a:prstGeom>
            <a:ln>
              <a:headEnd/>
              <a:tailEnd/>
            </a:ln>
            <a:effectLst>
              <a:outerShdw blurRad="50800" dist="38100" dir="5400000" algn="t"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wrap="square" lIns="0" tIns="0" rIns="0" bIns="0" anchor="ctr">
              <a:spAutoFit/>
            </a:bodyPr>
            <a:lstStyle/>
            <a:p>
              <a:pPr algn="ctr" fontAlgn="auto">
                <a:spcBef>
                  <a:spcPts val="0"/>
                </a:spcBef>
                <a:spcAft>
                  <a:spcPts val="0"/>
                </a:spcAft>
                <a:defRPr/>
              </a:pPr>
              <a:r>
                <a:rPr lang="en-US" altLang="ja-JP" sz="1000" dirty="0">
                  <a:solidFill>
                    <a:prstClr val="black"/>
                  </a:solidFill>
                  <a:cs typeface="Arial" pitchFamily="34" charset="0"/>
                </a:rPr>
                <a:t>Life Science</a:t>
              </a:r>
            </a:p>
            <a:p>
              <a:pPr algn="ctr" fontAlgn="auto">
                <a:spcBef>
                  <a:spcPts val="0"/>
                </a:spcBef>
                <a:spcAft>
                  <a:spcPts val="0"/>
                </a:spcAft>
                <a:defRPr/>
              </a:pPr>
              <a:r>
                <a:rPr lang="en-US" altLang="ja-JP" sz="1000" dirty="0">
                  <a:solidFill>
                    <a:prstClr val="black"/>
                  </a:solidFill>
                  <a:cs typeface="Arial" pitchFamily="34" charset="0"/>
                </a:rPr>
                <a:t>Dictionary</a:t>
              </a:r>
            </a:p>
          </p:txBody>
        </p:sp>
        <p:sp>
          <p:nvSpPr>
            <p:cNvPr id="28" name="Rectangle 90"/>
            <p:cNvSpPr>
              <a:spLocks noChangeArrowheads="1"/>
            </p:cNvSpPr>
            <p:nvPr/>
          </p:nvSpPr>
          <p:spPr bwMode="auto">
            <a:xfrm>
              <a:off x="457200" y="4721229"/>
              <a:ext cx="927100" cy="961802"/>
            </a:xfrm>
            <a:prstGeom prst="rect">
              <a:avLst/>
            </a:prstGeom>
            <a:solidFill>
              <a:schemeClr val="tx2"/>
            </a:solidFill>
            <a:ln>
              <a:headEnd/>
              <a:tailEnd/>
            </a:ln>
          </p:spPr>
          <p:style>
            <a:lnRef idx="1">
              <a:schemeClr val="accent2"/>
            </a:lnRef>
            <a:fillRef idx="3">
              <a:schemeClr val="accent2"/>
            </a:fillRef>
            <a:effectRef idx="2">
              <a:schemeClr val="accent2"/>
            </a:effectRef>
            <a:fontRef idx="minor">
              <a:schemeClr val="lt1"/>
            </a:fontRef>
          </p:style>
          <p:txBody>
            <a:bodyPr lIns="0" tIns="0" rIns="0" bIns="0">
              <a:spAutoFit/>
            </a:bodyPr>
            <a:lstStyle/>
            <a:p>
              <a:pPr algn="ctr" fontAlgn="auto">
                <a:lnSpc>
                  <a:spcPts val="1500"/>
                </a:lnSpc>
                <a:spcBef>
                  <a:spcPts val="0"/>
                </a:spcBef>
                <a:spcAft>
                  <a:spcPts val="0"/>
                </a:spcAft>
                <a:defRPr/>
              </a:pPr>
              <a:r>
                <a:rPr lang="en-US" altLang="ja-JP" sz="1050" dirty="0">
                  <a:solidFill>
                    <a:prstClr val="white"/>
                  </a:solidFill>
                  <a:cs typeface="Times New Roman" pitchFamily="18" charset="0"/>
                </a:rPr>
                <a:t>Wikipedia</a:t>
              </a:r>
            </a:p>
            <a:p>
              <a:pPr algn="ctr" fontAlgn="auto">
                <a:lnSpc>
                  <a:spcPts val="1500"/>
                </a:lnSpc>
                <a:spcBef>
                  <a:spcPts val="0"/>
                </a:spcBef>
                <a:spcAft>
                  <a:spcPts val="0"/>
                </a:spcAft>
                <a:defRPr/>
              </a:pPr>
              <a:r>
                <a:rPr lang="en-US" altLang="ja-JP" sz="1050" dirty="0" smtClean="0">
                  <a:solidFill>
                    <a:prstClr val="white"/>
                  </a:solidFill>
                  <a:cs typeface="Times New Roman" pitchFamily="18" charset="0"/>
                </a:rPr>
                <a:t>Inter Language</a:t>
              </a:r>
              <a:endParaRPr lang="en-US" altLang="ja-JP" sz="1050" dirty="0">
                <a:solidFill>
                  <a:prstClr val="white"/>
                </a:solidFill>
                <a:cs typeface="Times New Roman" pitchFamily="18" charset="0"/>
              </a:endParaRPr>
            </a:p>
            <a:p>
              <a:pPr algn="ctr" fontAlgn="auto">
                <a:lnSpc>
                  <a:spcPts val="1500"/>
                </a:lnSpc>
                <a:spcBef>
                  <a:spcPts val="0"/>
                </a:spcBef>
                <a:spcAft>
                  <a:spcPts val="0"/>
                </a:spcAft>
                <a:defRPr/>
              </a:pPr>
              <a:r>
                <a:rPr lang="en-US" altLang="ja-JP" sz="1050" dirty="0" smtClean="0">
                  <a:solidFill>
                    <a:prstClr val="white"/>
                  </a:solidFill>
                  <a:cs typeface="Times New Roman" pitchFamily="18" charset="0"/>
                </a:rPr>
                <a:t>Link Dictionary</a:t>
              </a:r>
              <a:endParaRPr lang="en-US" altLang="ja-JP" sz="1050" dirty="0">
                <a:solidFill>
                  <a:prstClr val="white"/>
                </a:solidFill>
                <a:cs typeface="Times New Roman" pitchFamily="18" charset="0"/>
              </a:endParaRPr>
            </a:p>
          </p:txBody>
        </p:sp>
        <p:sp>
          <p:nvSpPr>
            <p:cNvPr id="29" name="Text Box 96"/>
            <p:cNvSpPr txBox="1">
              <a:spLocks noChangeArrowheads="1"/>
            </p:cNvSpPr>
            <p:nvPr/>
          </p:nvSpPr>
          <p:spPr bwMode="auto">
            <a:xfrm>
              <a:off x="298450" y="1866117"/>
              <a:ext cx="1630344" cy="307777"/>
            </a:xfrm>
            <a:prstGeom prst="rect">
              <a:avLst/>
            </a:prstGeom>
            <a:noFill/>
            <a:ln w="9525">
              <a:noFill/>
              <a:miter lim="800000"/>
              <a:headEnd/>
              <a:tailEnd/>
            </a:ln>
          </p:spPr>
          <p:txBody>
            <a:bodyPr wrap="square">
              <a:spAutoFit/>
            </a:bodyPr>
            <a:lstStyle/>
            <a:p>
              <a:pPr algn="ctr" fontAlgn="auto">
                <a:spcBef>
                  <a:spcPts val="0"/>
                </a:spcBef>
                <a:spcAft>
                  <a:spcPts val="0"/>
                </a:spcAft>
              </a:pPr>
              <a:r>
                <a:rPr lang="en-US" altLang="ja-JP" sz="1400" dirty="0">
                  <a:solidFill>
                    <a:prstClr val="black"/>
                  </a:solidFill>
                  <a:latin typeface="Calibri"/>
                  <a:ea typeface="ＭＳ Ｐゴシック"/>
                  <a:cs typeface="Arial" charset="0"/>
                </a:rPr>
                <a:t>Wikimedia Servers</a:t>
              </a:r>
            </a:p>
          </p:txBody>
        </p:sp>
        <p:sp>
          <p:nvSpPr>
            <p:cNvPr id="30" name="Text Box 120"/>
            <p:cNvSpPr txBox="1">
              <a:spLocks noChangeArrowheads="1"/>
            </p:cNvSpPr>
            <p:nvPr/>
          </p:nvSpPr>
          <p:spPr bwMode="auto">
            <a:xfrm>
              <a:off x="5826125" y="6021401"/>
              <a:ext cx="3357563" cy="369332"/>
            </a:xfrm>
            <a:prstGeom prst="rect">
              <a:avLst/>
            </a:prstGeom>
            <a:noFill/>
            <a:ln w="12700">
              <a:noFill/>
              <a:miter lim="800000"/>
              <a:headEnd/>
              <a:tailEnd/>
            </a:ln>
          </p:spPr>
          <p:txBody>
            <a:bodyPr lIns="0" tIns="0" rIns="0" bIns="0">
              <a:spAutoFit/>
            </a:bodyPr>
            <a:lstStyle/>
            <a:p>
              <a:pPr algn="ctr" fontAlgn="auto">
                <a:spcBef>
                  <a:spcPts val="0"/>
                </a:spcBef>
                <a:spcAft>
                  <a:spcPts val="0"/>
                </a:spcAft>
              </a:pPr>
              <a:r>
                <a:rPr lang="en-US" altLang="ja-JP" sz="1200" dirty="0">
                  <a:solidFill>
                    <a:prstClr val="black"/>
                  </a:solidFill>
                  <a:latin typeface="Calibri"/>
                  <a:ea typeface="小塚明朝 Std H" pitchFamily="18" charset="-128"/>
                  <a:cs typeface="Arial" charset="0"/>
                </a:rPr>
                <a:t>Language Service Providers</a:t>
              </a:r>
            </a:p>
            <a:p>
              <a:pPr algn="ctr" fontAlgn="auto">
                <a:spcBef>
                  <a:spcPts val="0"/>
                </a:spcBef>
                <a:spcAft>
                  <a:spcPts val="0"/>
                </a:spcAft>
              </a:pPr>
              <a:r>
                <a:rPr lang="en-US" altLang="ja-JP" sz="1200" dirty="0">
                  <a:solidFill>
                    <a:prstClr val="black"/>
                  </a:solidFill>
                  <a:latin typeface="Calibri"/>
                  <a:ea typeface="小塚明朝 Std H" pitchFamily="18" charset="-128"/>
                  <a:cs typeface="Arial" charset="0"/>
                </a:rPr>
                <a:t>(Volunteer for the Language Grid)</a:t>
              </a:r>
            </a:p>
          </p:txBody>
        </p:sp>
        <p:sp>
          <p:nvSpPr>
            <p:cNvPr id="31" name="Text Box 39"/>
            <p:cNvSpPr txBox="1">
              <a:spLocks noChangeArrowheads="1"/>
            </p:cNvSpPr>
            <p:nvPr/>
          </p:nvSpPr>
          <p:spPr bwMode="auto">
            <a:xfrm>
              <a:off x="3068992" y="2647950"/>
              <a:ext cx="360000" cy="307777"/>
            </a:xfrm>
            <a:prstGeom prst="rect">
              <a:avLst/>
            </a:prstGeom>
            <a:solidFill>
              <a:schemeClr val="tx2"/>
            </a:solidFill>
            <a:ln>
              <a:headEnd/>
              <a:tailEnd/>
            </a:ln>
          </p:spPr>
          <p:style>
            <a:lnRef idx="1">
              <a:schemeClr val="accent2"/>
            </a:lnRef>
            <a:fillRef idx="3">
              <a:schemeClr val="accent2"/>
            </a:fillRef>
            <a:effectRef idx="2">
              <a:schemeClr val="accent2"/>
            </a:effectRef>
            <a:fontRef idx="minor">
              <a:schemeClr val="lt1"/>
            </a:fontRef>
          </p:style>
          <p:txBody>
            <a:bodyPr wrap="none" lIns="0" tIns="0" rIns="0" bIns="0">
              <a:spAutoFit/>
            </a:bodyPr>
            <a:lstStyle/>
            <a:p>
              <a:pPr algn="ctr" fontAlgn="auto">
                <a:spcBef>
                  <a:spcPts val="0"/>
                </a:spcBef>
                <a:spcAft>
                  <a:spcPts val="0"/>
                </a:spcAft>
                <a:defRPr/>
              </a:pPr>
              <a:endParaRPr/>
            </a:p>
            <a:p>
              <a:pPr algn="ctr" fontAlgn="auto">
                <a:spcBef>
                  <a:spcPts val="0"/>
                </a:spcBef>
                <a:spcAft>
                  <a:spcPts val="0"/>
                </a:spcAft>
                <a:defRPr/>
              </a:pPr>
              <a:endParaRPr/>
            </a:p>
          </p:txBody>
        </p:sp>
        <p:sp>
          <p:nvSpPr>
            <p:cNvPr id="32" name="Text Box 120"/>
            <p:cNvSpPr txBox="1">
              <a:spLocks noChangeArrowheads="1"/>
            </p:cNvSpPr>
            <p:nvPr/>
          </p:nvSpPr>
          <p:spPr bwMode="auto">
            <a:xfrm>
              <a:off x="2786050" y="6069947"/>
              <a:ext cx="2786062" cy="369332"/>
            </a:xfrm>
            <a:prstGeom prst="rect">
              <a:avLst/>
            </a:prstGeom>
            <a:noFill/>
            <a:ln w="12700">
              <a:noFill/>
              <a:miter lim="800000"/>
              <a:headEnd/>
              <a:tailEnd/>
            </a:ln>
          </p:spPr>
          <p:txBody>
            <a:bodyPr lIns="0" tIns="0" rIns="0" bIns="0">
              <a:spAutoFit/>
            </a:bodyPr>
            <a:lstStyle/>
            <a:p>
              <a:pPr algn="ctr" fontAlgn="auto">
                <a:spcBef>
                  <a:spcPts val="0"/>
                </a:spcBef>
                <a:spcAft>
                  <a:spcPts val="0"/>
                </a:spcAft>
              </a:pPr>
              <a:r>
                <a:rPr lang="en-US" altLang="ja-JP" sz="1200" dirty="0">
                  <a:solidFill>
                    <a:prstClr val="black"/>
                  </a:solidFill>
                  <a:latin typeface="Calibri"/>
                  <a:ea typeface="小塚ゴシック Pro H" pitchFamily="34" charset="-128"/>
                  <a:cs typeface="Arial" charset="0"/>
                </a:rPr>
                <a:t>Language</a:t>
              </a:r>
              <a:r>
                <a:rPr lang="en-US" altLang="ja-JP" sz="1200" dirty="0">
                  <a:solidFill>
                    <a:prstClr val="black"/>
                  </a:solidFill>
                  <a:latin typeface="Calibri"/>
                  <a:ea typeface="小塚明朝 Std H" pitchFamily="18" charset="-128"/>
                  <a:cs typeface="Arial" charset="0"/>
                </a:rPr>
                <a:t> Service Providers</a:t>
              </a:r>
            </a:p>
            <a:p>
              <a:pPr algn="ctr" fontAlgn="auto">
                <a:spcBef>
                  <a:spcPts val="0"/>
                </a:spcBef>
                <a:spcAft>
                  <a:spcPts val="0"/>
                </a:spcAft>
              </a:pPr>
              <a:r>
                <a:rPr lang="en-US" altLang="ja-JP" sz="1200" dirty="0" smtClean="0">
                  <a:solidFill>
                    <a:prstClr val="black"/>
                  </a:solidFill>
                  <a:latin typeface="Calibri"/>
                  <a:ea typeface="小塚明朝 Std H" pitchFamily="18" charset="-128"/>
                  <a:cs typeface="Arial" charset="0"/>
                </a:rPr>
                <a:t>(Volunteer </a:t>
              </a:r>
              <a:r>
                <a:rPr lang="en-US" altLang="ja-JP" sz="1200" dirty="0">
                  <a:solidFill>
                    <a:prstClr val="black"/>
                  </a:solidFill>
                  <a:latin typeface="Calibri"/>
                  <a:ea typeface="小塚明朝 Std H" pitchFamily="18" charset="-128"/>
                  <a:cs typeface="Arial" charset="0"/>
                </a:rPr>
                <a:t>for Wikimedia)</a:t>
              </a:r>
            </a:p>
          </p:txBody>
        </p:sp>
        <p:sp>
          <p:nvSpPr>
            <p:cNvPr id="33" name="Text Box 39"/>
            <p:cNvSpPr txBox="1">
              <a:spLocks noChangeArrowheads="1"/>
            </p:cNvSpPr>
            <p:nvPr/>
          </p:nvSpPr>
          <p:spPr bwMode="auto">
            <a:xfrm>
              <a:off x="5357818" y="5621552"/>
              <a:ext cx="396000" cy="360000"/>
            </a:xfrm>
            <a:prstGeom prst="rect">
              <a:avLst/>
            </a:prstGeom>
            <a:ln>
              <a:headEnd/>
              <a:tailEnd/>
            </a:ln>
            <a:effectLst>
              <a:outerShdw blurRad="50800" dist="38100" dir="5400000" algn="t"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wrap="square" lIns="0" tIns="0" rIns="0" bIns="0">
              <a:spAutoFit/>
            </a:bodyPr>
            <a:lstStyle/>
            <a:p>
              <a:pPr algn="ctr" fontAlgn="auto">
                <a:lnSpc>
                  <a:spcPts val="1200"/>
                </a:lnSpc>
                <a:spcBef>
                  <a:spcPts val="0"/>
                </a:spcBef>
                <a:spcAft>
                  <a:spcPts val="0"/>
                </a:spcAft>
                <a:defRPr/>
              </a:pPr>
              <a:endParaRPr lang="en-US" altLang="ja-JP" sz="1000" dirty="0" smtClean="0">
                <a:solidFill>
                  <a:prstClr val="black"/>
                </a:solidFill>
              </a:endParaRPr>
            </a:p>
            <a:p>
              <a:pPr algn="ctr" fontAlgn="auto">
                <a:lnSpc>
                  <a:spcPts val="1200"/>
                </a:lnSpc>
                <a:spcBef>
                  <a:spcPts val="0"/>
                </a:spcBef>
                <a:spcAft>
                  <a:spcPts val="0"/>
                </a:spcAft>
                <a:defRPr/>
              </a:pPr>
              <a:r>
                <a:rPr lang="en-US" altLang="ja-JP" sz="1000" dirty="0" smtClean="0">
                  <a:solidFill>
                    <a:prstClr val="black"/>
                  </a:solidFill>
                </a:rPr>
                <a:t>etc.</a:t>
              </a:r>
              <a:endParaRPr lang="en-US" altLang="ja-JP" sz="1000" dirty="0">
                <a:solidFill>
                  <a:prstClr val="black"/>
                </a:solidFill>
              </a:endParaRPr>
            </a:p>
          </p:txBody>
        </p:sp>
        <p:grpSp>
          <p:nvGrpSpPr>
            <p:cNvPr id="5" name="グループ化 99"/>
            <p:cNvGrpSpPr/>
            <p:nvPr/>
          </p:nvGrpSpPr>
          <p:grpSpPr>
            <a:xfrm>
              <a:off x="3071802" y="4143379"/>
              <a:ext cx="2428892" cy="1428761"/>
              <a:chOff x="3071802" y="3643313"/>
              <a:chExt cx="2428892" cy="1214793"/>
            </a:xfrm>
          </p:grpSpPr>
          <p:sp>
            <p:nvSpPr>
              <p:cNvPr id="79" name="Line 75"/>
              <p:cNvSpPr>
                <a:spLocks noChangeShapeType="1"/>
              </p:cNvSpPr>
              <p:nvPr/>
            </p:nvSpPr>
            <p:spPr bwMode="auto">
              <a:xfrm>
                <a:off x="3929058" y="3643313"/>
                <a:ext cx="0" cy="1214793"/>
              </a:xfrm>
              <a:prstGeom prst="line">
                <a:avLst/>
              </a:prstGeom>
              <a:ln>
                <a:solidFill>
                  <a:schemeClr val="accent2"/>
                </a:solidFill>
                <a:headEnd type="stealth" w="lg" len="lg"/>
                <a:tailEnd type="none" w="lg" len="lg"/>
              </a:ln>
            </p:spPr>
            <p:style>
              <a:lnRef idx="2">
                <a:schemeClr val="accent6"/>
              </a:lnRef>
              <a:fillRef idx="0">
                <a:schemeClr val="accent6"/>
              </a:fillRef>
              <a:effectRef idx="1">
                <a:schemeClr val="accent6"/>
              </a:effectRef>
              <a:fontRef idx="minor">
                <a:schemeClr val="tx1"/>
              </a:fontRef>
            </p:style>
            <p:txBody>
              <a:bodyPr/>
              <a:lstStyle/>
              <a:p>
                <a:pPr fontAlgn="auto">
                  <a:spcBef>
                    <a:spcPts val="0"/>
                  </a:spcBef>
                  <a:spcAft>
                    <a:spcPts val="0"/>
                  </a:spcAft>
                  <a:defRPr/>
                </a:pPr>
                <a:endParaRPr lang="ja-JP" altLang="en-US" sz="1000" b="0">
                  <a:solidFill>
                    <a:prstClr val="black"/>
                  </a:solidFill>
                </a:endParaRPr>
              </a:p>
            </p:txBody>
          </p:sp>
          <p:sp>
            <p:nvSpPr>
              <p:cNvPr id="80" name="Line 76"/>
              <p:cNvSpPr>
                <a:spLocks noChangeShapeType="1"/>
              </p:cNvSpPr>
              <p:nvPr/>
            </p:nvSpPr>
            <p:spPr bwMode="auto">
              <a:xfrm>
                <a:off x="4786314" y="3643313"/>
                <a:ext cx="0" cy="1214793"/>
              </a:xfrm>
              <a:prstGeom prst="line">
                <a:avLst/>
              </a:prstGeom>
              <a:ln>
                <a:solidFill>
                  <a:schemeClr val="accent2"/>
                </a:solidFill>
                <a:headEnd type="stealth" w="lg" len="lg"/>
                <a:tailEnd type="none" w="lg" len="lg"/>
              </a:ln>
            </p:spPr>
            <p:style>
              <a:lnRef idx="2">
                <a:schemeClr val="accent6"/>
              </a:lnRef>
              <a:fillRef idx="0">
                <a:schemeClr val="accent6"/>
              </a:fillRef>
              <a:effectRef idx="1">
                <a:schemeClr val="accent6"/>
              </a:effectRef>
              <a:fontRef idx="minor">
                <a:schemeClr val="tx1"/>
              </a:fontRef>
            </p:style>
            <p:txBody>
              <a:bodyPr/>
              <a:lstStyle/>
              <a:p>
                <a:pPr fontAlgn="auto">
                  <a:spcBef>
                    <a:spcPts val="0"/>
                  </a:spcBef>
                  <a:spcAft>
                    <a:spcPts val="0"/>
                  </a:spcAft>
                  <a:defRPr/>
                </a:pPr>
                <a:endParaRPr lang="ja-JP" altLang="en-US" sz="1000" b="0">
                  <a:solidFill>
                    <a:prstClr val="black"/>
                  </a:solidFill>
                </a:endParaRPr>
              </a:p>
            </p:txBody>
          </p:sp>
          <p:sp>
            <p:nvSpPr>
              <p:cNvPr id="81" name="Line 77"/>
              <p:cNvSpPr>
                <a:spLocks noChangeShapeType="1"/>
              </p:cNvSpPr>
              <p:nvPr/>
            </p:nvSpPr>
            <p:spPr bwMode="auto">
              <a:xfrm>
                <a:off x="5500694" y="3643313"/>
                <a:ext cx="0" cy="1214793"/>
              </a:xfrm>
              <a:prstGeom prst="line">
                <a:avLst/>
              </a:prstGeom>
              <a:ln>
                <a:solidFill>
                  <a:schemeClr val="accent2"/>
                </a:solidFill>
                <a:headEnd type="stealth" w="lg" len="lg"/>
                <a:tailEnd type="none" w="lg" len="lg"/>
              </a:ln>
            </p:spPr>
            <p:style>
              <a:lnRef idx="2">
                <a:schemeClr val="accent6"/>
              </a:lnRef>
              <a:fillRef idx="0">
                <a:schemeClr val="accent6"/>
              </a:fillRef>
              <a:effectRef idx="1">
                <a:schemeClr val="accent6"/>
              </a:effectRef>
              <a:fontRef idx="minor">
                <a:schemeClr val="tx1"/>
              </a:fontRef>
            </p:style>
            <p:txBody>
              <a:bodyPr/>
              <a:lstStyle/>
              <a:p>
                <a:pPr fontAlgn="auto">
                  <a:spcBef>
                    <a:spcPts val="0"/>
                  </a:spcBef>
                  <a:spcAft>
                    <a:spcPts val="0"/>
                  </a:spcAft>
                  <a:defRPr/>
                </a:pPr>
                <a:endParaRPr lang="ja-JP" altLang="en-US" sz="1000" b="0">
                  <a:solidFill>
                    <a:prstClr val="black"/>
                  </a:solidFill>
                </a:endParaRPr>
              </a:p>
            </p:txBody>
          </p:sp>
          <p:sp>
            <p:nvSpPr>
              <p:cNvPr id="82" name="Line 74"/>
              <p:cNvSpPr>
                <a:spLocks noChangeShapeType="1"/>
              </p:cNvSpPr>
              <p:nvPr/>
            </p:nvSpPr>
            <p:spPr bwMode="auto">
              <a:xfrm>
                <a:off x="3071802" y="3643313"/>
                <a:ext cx="0" cy="1214793"/>
              </a:xfrm>
              <a:prstGeom prst="line">
                <a:avLst/>
              </a:prstGeom>
              <a:ln>
                <a:solidFill>
                  <a:schemeClr val="accent2"/>
                </a:solidFill>
                <a:headEnd type="stealth" w="lg" len="lg"/>
                <a:tailEnd type="none" w="lg" len="lg"/>
              </a:ln>
            </p:spPr>
            <p:style>
              <a:lnRef idx="2">
                <a:schemeClr val="accent6"/>
              </a:lnRef>
              <a:fillRef idx="0">
                <a:schemeClr val="accent6"/>
              </a:fillRef>
              <a:effectRef idx="1">
                <a:schemeClr val="accent6"/>
              </a:effectRef>
              <a:fontRef idx="minor">
                <a:schemeClr val="tx1"/>
              </a:fontRef>
            </p:style>
            <p:txBody>
              <a:bodyPr/>
              <a:lstStyle/>
              <a:p>
                <a:pPr fontAlgn="auto">
                  <a:spcBef>
                    <a:spcPts val="0"/>
                  </a:spcBef>
                  <a:spcAft>
                    <a:spcPts val="0"/>
                  </a:spcAft>
                  <a:defRPr/>
                </a:pPr>
                <a:endParaRPr lang="ja-JP" altLang="en-US" sz="1000" b="0">
                  <a:solidFill>
                    <a:prstClr val="black"/>
                  </a:solidFill>
                </a:endParaRPr>
              </a:p>
            </p:txBody>
          </p:sp>
        </p:grpSp>
        <p:cxnSp>
          <p:nvCxnSpPr>
            <p:cNvPr id="35" name="Shape 74"/>
            <p:cNvCxnSpPr>
              <a:cxnSpLocks noChangeShapeType="1"/>
              <a:stCxn id="14" idx="3"/>
            </p:cNvCxnSpPr>
            <p:nvPr/>
          </p:nvCxnSpPr>
          <p:spPr bwMode="auto">
            <a:xfrm>
              <a:off x="4491032" y="2750339"/>
              <a:ext cx="438158" cy="1044000"/>
            </a:xfrm>
            <a:prstGeom prst="bentConnector2">
              <a:avLst/>
            </a:prstGeom>
            <a:ln>
              <a:solidFill>
                <a:schemeClr val="accent1">
                  <a:lumMod val="75000"/>
                </a:schemeClr>
              </a:solidFill>
              <a:headEnd/>
              <a:tailEnd type="stealth" w="lg" len="lg"/>
            </a:ln>
          </p:spPr>
          <p:style>
            <a:lnRef idx="2">
              <a:schemeClr val="accent1"/>
            </a:lnRef>
            <a:fillRef idx="0">
              <a:schemeClr val="accent1"/>
            </a:fillRef>
            <a:effectRef idx="1">
              <a:schemeClr val="accent1"/>
            </a:effectRef>
            <a:fontRef idx="minor">
              <a:schemeClr val="tx1"/>
            </a:fontRef>
          </p:style>
        </p:cxnSp>
        <p:cxnSp>
          <p:nvCxnSpPr>
            <p:cNvPr id="36" name="カギ線コネクタ 124"/>
            <p:cNvCxnSpPr>
              <a:stCxn id="24" idx="3"/>
            </p:cNvCxnSpPr>
            <p:nvPr/>
          </p:nvCxnSpPr>
          <p:spPr>
            <a:xfrm>
              <a:off x="5786446" y="3963655"/>
              <a:ext cx="785818" cy="965543"/>
            </a:xfrm>
            <a:prstGeom prst="bentConnector2">
              <a:avLst/>
            </a:prstGeom>
            <a:ln>
              <a:headEnd w="sm" len="lg"/>
              <a:tailEnd type="stealth" w="lg" len="lg"/>
            </a:ln>
          </p:spPr>
          <p:style>
            <a:lnRef idx="2">
              <a:schemeClr val="dk1"/>
            </a:lnRef>
            <a:fillRef idx="0">
              <a:schemeClr val="dk1"/>
            </a:fillRef>
            <a:effectRef idx="1">
              <a:schemeClr val="dk1"/>
            </a:effectRef>
            <a:fontRef idx="minor">
              <a:schemeClr val="tx1"/>
            </a:fontRef>
          </p:style>
        </p:cxnSp>
        <p:grpSp>
          <p:nvGrpSpPr>
            <p:cNvPr id="6" name="グループ化 126"/>
            <p:cNvGrpSpPr/>
            <p:nvPr/>
          </p:nvGrpSpPr>
          <p:grpSpPr>
            <a:xfrm>
              <a:off x="1096963" y="1357298"/>
              <a:ext cx="3041650" cy="500066"/>
              <a:chOff x="1096963" y="736584"/>
              <a:chExt cx="3041650" cy="406400"/>
            </a:xfrm>
          </p:grpSpPr>
          <p:sp>
            <p:nvSpPr>
              <p:cNvPr id="75" name="Line 111"/>
              <p:cNvSpPr>
                <a:spLocks noChangeShapeType="1"/>
              </p:cNvSpPr>
              <p:nvPr/>
            </p:nvSpPr>
            <p:spPr bwMode="auto">
              <a:xfrm>
                <a:off x="1096963" y="736584"/>
                <a:ext cx="0" cy="406400"/>
              </a:xfrm>
              <a:prstGeom prst="line">
                <a:avLst/>
              </a:prstGeom>
              <a:ln>
                <a:solidFill>
                  <a:schemeClr val="tx1"/>
                </a:solidFill>
                <a:headEnd type="none" w="lg" len="lg"/>
                <a:tailEnd type="stealth" w="lg" len="lg"/>
              </a:ln>
            </p:spPr>
            <p:style>
              <a:lnRef idx="2">
                <a:schemeClr val="accent2"/>
              </a:lnRef>
              <a:fillRef idx="0">
                <a:schemeClr val="accent2"/>
              </a:fillRef>
              <a:effectRef idx="1">
                <a:schemeClr val="accent2"/>
              </a:effectRef>
              <a:fontRef idx="minor">
                <a:schemeClr val="tx1"/>
              </a:fontRef>
            </p:style>
            <p:txBody>
              <a:bodyPr/>
              <a:lstStyle/>
              <a:p>
                <a:pPr fontAlgn="auto">
                  <a:spcBef>
                    <a:spcPts val="0"/>
                  </a:spcBef>
                  <a:spcAft>
                    <a:spcPts val="0"/>
                  </a:spcAft>
                  <a:defRPr/>
                </a:pPr>
                <a:endParaRPr lang="ja-JP" altLang="en-US" sz="1000" b="0">
                  <a:solidFill>
                    <a:prstClr val="black"/>
                  </a:solidFill>
                </a:endParaRPr>
              </a:p>
            </p:txBody>
          </p:sp>
          <p:sp>
            <p:nvSpPr>
              <p:cNvPr id="76" name="Line 111"/>
              <p:cNvSpPr>
                <a:spLocks noChangeShapeType="1"/>
              </p:cNvSpPr>
              <p:nvPr/>
            </p:nvSpPr>
            <p:spPr bwMode="auto">
              <a:xfrm>
                <a:off x="4138613" y="736584"/>
                <a:ext cx="0" cy="406400"/>
              </a:xfrm>
              <a:prstGeom prst="line">
                <a:avLst/>
              </a:prstGeom>
              <a:ln>
                <a:solidFill>
                  <a:schemeClr val="tx1"/>
                </a:solidFill>
                <a:headEnd type="none" w="lg" len="lg"/>
                <a:tailEnd type="stealth" w="lg" len="lg"/>
              </a:ln>
            </p:spPr>
            <p:style>
              <a:lnRef idx="2">
                <a:schemeClr val="accent2"/>
              </a:lnRef>
              <a:fillRef idx="0">
                <a:schemeClr val="accent2"/>
              </a:fillRef>
              <a:effectRef idx="1">
                <a:schemeClr val="accent2"/>
              </a:effectRef>
              <a:fontRef idx="minor">
                <a:schemeClr val="tx1"/>
              </a:fontRef>
            </p:style>
            <p:txBody>
              <a:bodyPr/>
              <a:lstStyle/>
              <a:p>
                <a:pPr fontAlgn="auto">
                  <a:spcBef>
                    <a:spcPts val="0"/>
                  </a:spcBef>
                  <a:spcAft>
                    <a:spcPts val="0"/>
                  </a:spcAft>
                  <a:defRPr/>
                </a:pPr>
                <a:endParaRPr lang="ja-JP" altLang="en-US" sz="1000" b="0">
                  <a:solidFill>
                    <a:prstClr val="black"/>
                  </a:solidFill>
                </a:endParaRPr>
              </a:p>
            </p:txBody>
          </p:sp>
          <p:sp>
            <p:nvSpPr>
              <p:cNvPr id="77" name="Line 111"/>
              <p:cNvSpPr>
                <a:spLocks noChangeShapeType="1"/>
              </p:cNvSpPr>
              <p:nvPr/>
            </p:nvSpPr>
            <p:spPr bwMode="auto">
              <a:xfrm>
                <a:off x="2163763" y="736584"/>
                <a:ext cx="0" cy="406400"/>
              </a:xfrm>
              <a:prstGeom prst="line">
                <a:avLst/>
              </a:prstGeom>
              <a:ln>
                <a:solidFill>
                  <a:schemeClr val="tx1"/>
                </a:solidFill>
                <a:headEnd type="none" w="lg" len="lg"/>
                <a:tailEnd type="stealth" w="lg" len="lg"/>
              </a:ln>
            </p:spPr>
            <p:style>
              <a:lnRef idx="2">
                <a:schemeClr val="accent2"/>
              </a:lnRef>
              <a:fillRef idx="0">
                <a:schemeClr val="accent2"/>
              </a:fillRef>
              <a:effectRef idx="1">
                <a:schemeClr val="accent2"/>
              </a:effectRef>
              <a:fontRef idx="minor">
                <a:schemeClr val="tx1"/>
              </a:fontRef>
            </p:style>
            <p:txBody>
              <a:bodyPr/>
              <a:lstStyle/>
              <a:p>
                <a:pPr fontAlgn="auto">
                  <a:spcBef>
                    <a:spcPts val="0"/>
                  </a:spcBef>
                  <a:spcAft>
                    <a:spcPts val="0"/>
                  </a:spcAft>
                  <a:defRPr/>
                </a:pPr>
                <a:endParaRPr lang="ja-JP" altLang="en-US" sz="1000" b="0">
                  <a:solidFill>
                    <a:prstClr val="black"/>
                  </a:solidFill>
                </a:endParaRPr>
              </a:p>
            </p:txBody>
          </p:sp>
          <p:sp>
            <p:nvSpPr>
              <p:cNvPr id="78" name="Line 111"/>
              <p:cNvSpPr>
                <a:spLocks noChangeShapeType="1"/>
              </p:cNvSpPr>
              <p:nvPr/>
            </p:nvSpPr>
            <p:spPr bwMode="auto">
              <a:xfrm>
                <a:off x="3017838" y="736584"/>
                <a:ext cx="0" cy="406400"/>
              </a:xfrm>
              <a:prstGeom prst="line">
                <a:avLst/>
              </a:prstGeom>
              <a:ln>
                <a:solidFill>
                  <a:schemeClr val="tx1"/>
                </a:solidFill>
                <a:headEnd type="none" w="lg" len="lg"/>
                <a:tailEnd type="stealth" w="lg" len="lg"/>
              </a:ln>
            </p:spPr>
            <p:style>
              <a:lnRef idx="2">
                <a:schemeClr val="accent2"/>
              </a:lnRef>
              <a:fillRef idx="0">
                <a:schemeClr val="accent2"/>
              </a:fillRef>
              <a:effectRef idx="1">
                <a:schemeClr val="accent2"/>
              </a:effectRef>
              <a:fontRef idx="minor">
                <a:schemeClr val="tx1"/>
              </a:fontRef>
            </p:style>
            <p:txBody>
              <a:bodyPr/>
              <a:lstStyle/>
              <a:p>
                <a:pPr fontAlgn="auto">
                  <a:spcBef>
                    <a:spcPts val="0"/>
                  </a:spcBef>
                  <a:spcAft>
                    <a:spcPts val="0"/>
                  </a:spcAft>
                  <a:defRPr/>
                </a:pPr>
                <a:endParaRPr lang="ja-JP" altLang="en-US" sz="1000" b="0">
                  <a:solidFill>
                    <a:prstClr val="black"/>
                  </a:solidFill>
                </a:endParaRPr>
              </a:p>
            </p:txBody>
          </p:sp>
        </p:grpSp>
        <p:sp>
          <p:nvSpPr>
            <p:cNvPr id="38" name="円/楕円 37"/>
            <p:cNvSpPr/>
            <p:nvPr/>
          </p:nvSpPr>
          <p:spPr>
            <a:xfrm>
              <a:off x="428596" y="1538564"/>
              <a:ext cx="4286280" cy="198130"/>
            </a:xfrm>
            <a:prstGeom prst="ellipse">
              <a:avLst/>
            </a:prstGeom>
            <a:noFill/>
            <a:ln>
              <a:solidFill>
                <a:schemeClr val="tx1"/>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ja-JP" altLang="en-US" sz="1000" b="0">
                <a:solidFill>
                  <a:prstClr val="black"/>
                </a:solidFill>
              </a:endParaRPr>
            </a:p>
          </p:txBody>
        </p:sp>
        <p:pic>
          <p:nvPicPr>
            <p:cNvPr id="39" name="Picture 11" descr="C:\Documents and Settings\kajiyan\Local Settings\Temporary Internet Files\Content.IE5\ITZ4DKJA\MCj04339440000[1].png"/>
            <p:cNvPicPr>
              <a:picLocks noChangeAspect="1" noChangeArrowheads="1"/>
            </p:cNvPicPr>
            <p:nvPr/>
          </p:nvPicPr>
          <p:blipFill>
            <a:blip r:embed="rId3" cstate="print"/>
            <a:srcRect/>
            <a:stretch>
              <a:fillRect/>
            </a:stretch>
          </p:blipFill>
          <p:spPr bwMode="auto">
            <a:xfrm>
              <a:off x="2428860" y="1357298"/>
              <a:ext cx="500062" cy="500063"/>
            </a:xfrm>
            <a:prstGeom prst="rect">
              <a:avLst/>
            </a:prstGeom>
            <a:noFill/>
            <a:ln w="9525">
              <a:noFill/>
              <a:miter lim="800000"/>
              <a:headEnd/>
              <a:tailEnd/>
            </a:ln>
          </p:spPr>
        </p:pic>
        <p:pic>
          <p:nvPicPr>
            <p:cNvPr id="40" name="Picture 19" descr="C:\Documents and Settings\kajiyan\Local Settings\Temporary Internet Files\Content.IE5\RFLRJPKW\MCj04339410000[1].png"/>
            <p:cNvPicPr>
              <a:picLocks noChangeAspect="1" noChangeArrowheads="1"/>
            </p:cNvPicPr>
            <p:nvPr/>
          </p:nvPicPr>
          <p:blipFill>
            <a:blip r:embed="rId4" cstate="print"/>
            <a:srcRect/>
            <a:stretch>
              <a:fillRect/>
            </a:stretch>
          </p:blipFill>
          <p:spPr bwMode="auto">
            <a:xfrm>
              <a:off x="357158" y="1357298"/>
              <a:ext cx="500062" cy="500062"/>
            </a:xfrm>
            <a:prstGeom prst="rect">
              <a:avLst/>
            </a:prstGeom>
            <a:noFill/>
            <a:ln w="9525">
              <a:noFill/>
              <a:miter lim="800000"/>
              <a:headEnd/>
              <a:tailEnd/>
            </a:ln>
          </p:spPr>
        </p:pic>
        <p:pic>
          <p:nvPicPr>
            <p:cNvPr id="41" name="Picture 2" descr="C:\Documents and Settings\kajiyan\Local Settings\Temporary Internet Files\Content.IE5\XT37AWQ5\MCj04339430000[1].png"/>
            <p:cNvPicPr>
              <a:picLocks noChangeAspect="1" noChangeArrowheads="1"/>
            </p:cNvPicPr>
            <p:nvPr/>
          </p:nvPicPr>
          <p:blipFill>
            <a:blip r:embed="rId5" cstate="print"/>
            <a:srcRect/>
            <a:stretch>
              <a:fillRect/>
            </a:stretch>
          </p:blipFill>
          <p:spPr bwMode="auto">
            <a:xfrm>
              <a:off x="1357290" y="1428735"/>
              <a:ext cx="428625" cy="428625"/>
            </a:xfrm>
            <a:prstGeom prst="rect">
              <a:avLst/>
            </a:prstGeom>
            <a:noFill/>
            <a:ln w="9525">
              <a:noFill/>
              <a:miter lim="800000"/>
              <a:headEnd/>
              <a:tailEnd/>
            </a:ln>
          </p:spPr>
        </p:pic>
        <p:pic>
          <p:nvPicPr>
            <p:cNvPr id="42" name="Picture 3" descr="C:\Documents and Settings\kajiyan\Local Settings\Temporary Internet Files\Content.IE5\YCXJVM1B\MCj04339420000[1].png"/>
            <p:cNvPicPr>
              <a:picLocks noChangeAspect="1" noChangeArrowheads="1"/>
            </p:cNvPicPr>
            <p:nvPr/>
          </p:nvPicPr>
          <p:blipFill>
            <a:blip r:embed="rId6" cstate="print"/>
            <a:srcRect/>
            <a:stretch>
              <a:fillRect/>
            </a:stretch>
          </p:blipFill>
          <p:spPr bwMode="auto">
            <a:xfrm>
              <a:off x="3428992" y="1357298"/>
              <a:ext cx="500062" cy="500062"/>
            </a:xfrm>
            <a:prstGeom prst="rect">
              <a:avLst/>
            </a:prstGeom>
            <a:noFill/>
            <a:ln w="9525">
              <a:noFill/>
              <a:miter lim="800000"/>
              <a:headEnd/>
              <a:tailEnd/>
            </a:ln>
          </p:spPr>
        </p:pic>
        <p:grpSp>
          <p:nvGrpSpPr>
            <p:cNvPr id="7" name="グループ化 111"/>
            <p:cNvGrpSpPr/>
            <p:nvPr/>
          </p:nvGrpSpPr>
          <p:grpSpPr>
            <a:xfrm>
              <a:off x="6429402" y="5286388"/>
              <a:ext cx="2000250" cy="720725"/>
              <a:chOff x="6308725" y="5072074"/>
              <a:chExt cx="2000250" cy="720725"/>
            </a:xfrm>
          </p:grpSpPr>
          <p:sp>
            <p:nvSpPr>
              <p:cNvPr id="69" name="Line 15"/>
              <p:cNvSpPr>
                <a:spLocks noChangeShapeType="1"/>
              </p:cNvSpPr>
              <p:nvPr/>
            </p:nvSpPr>
            <p:spPr bwMode="auto">
              <a:xfrm>
                <a:off x="6308725" y="5072074"/>
                <a:ext cx="0" cy="720725"/>
              </a:xfrm>
              <a:prstGeom prst="line">
                <a:avLst/>
              </a:prstGeom>
              <a:ln>
                <a:solidFill>
                  <a:schemeClr val="accent1">
                    <a:lumMod val="75000"/>
                  </a:schemeClr>
                </a:solidFill>
                <a:headEnd type="stealth" w="lg" len="lg"/>
                <a:tailEnd type="none" w="lg" len="lg"/>
              </a:ln>
            </p:spPr>
            <p:style>
              <a:lnRef idx="2">
                <a:schemeClr val="accent1"/>
              </a:lnRef>
              <a:fillRef idx="0">
                <a:schemeClr val="accent1"/>
              </a:fillRef>
              <a:effectRef idx="1">
                <a:schemeClr val="accent1"/>
              </a:effectRef>
              <a:fontRef idx="minor">
                <a:schemeClr val="tx1"/>
              </a:fontRef>
            </p:style>
            <p:txBody>
              <a:bodyPr/>
              <a:lstStyle/>
              <a:p>
                <a:pPr fontAlgn="auto">
                  <a:spcBef>
                    <a:spcPts val="0"/>
                  </a:spcBef>
                  <a:spcAft>
                    <a:spcPts val="0"/>
                  </a:spcAft>
                  <a:defRPr/>
                </a:pPr>
                <a:endParaRPr lang="ja-JP" altLang="en-US" sz="1000" b="0">
                  <a:solidFill>
                    <a:prstClr val="black"/>
                  </a:solidFill>
                </a:endParaRPr>
              </a:p>
            </p:txBody>
          </p:sp>
          <p:sp>
            <p:nvSpPr>
              <p:cNvPr id="70" name="Line 15"/>
              <p:cNvSpPr>
                <a:spLocks noChangeShapeType="1"/>
              </p:cNvSpPr>
              <p:nvPr/>
            </p:nvSpPr>
            <p:spPr bwMode="auto">
              <a:xfrm>
                <a:off x="6705600" y="5072074"/>
                <a:ext cx="0" cy="720725"/>
              </a:xfrm>
              <a:prstGeom prst="line">
                <a:avLst/>
              </a:prstGeom>
              <a:ln>
                <a:solidFill>
                  <a:schemeClr val="accent1">
                    <a:lumMod val="75000"/>
                  </a:schemeClr>
                </a:solidFill>
                <a:headEnd type="stealth" w="lg" len="lg"/>
                <a:tailEnd type="none" w="lg" len="lg"/>
              </a:ln>
            </p:spPr>
            <p:style>
              <a:lnRef idx="2">
                <a:schemeClr val="accent1"/>
              </a:lnRef>
              <a:fillRef idx="0">
                <a:schemeClr val="accent1"/>
              </a:fillRef>
              <a:effectRef idx="1">
                <a:schemeClr val="accent1"/>
              </a:effectRef>
              <a:fontRef idx="minor">
                <a:schemeClr val="tx1"/>
              </a:fontRef>
            </p:style>
            <p:txBody>
              <a:bodyPr/>
              <a:lstStyle/>
              <a:p>
                <a:pPr fontAlgn="auto">
                  <a:spcBef>
                    <a:spcPts val="0"/>
                  </a:spcBef>
                  <a:spcAft>
                    <a:spcPts val="0"/>
                  </a:spcAft>
                  <a:defRPr/>
                </a:pPr>
                <a:endParaRPr lang="ja-JP" altLang="en-US" sz="1000" b="0">
                  <a:solidFill>
                    <a:prstClr val="black"/>
                  </a:solidFill>
                </a:endParaRPr>
              </a:p>
            </p:txBody>
          </p:sp>
          <p:sp>
            <p:nvSpPr>
              <p:cNvPr id="71" name="Line 15"/>
              <p:cNvSpPr>
                <a:spLocks noChangeShapeType="1"/>
              </p:cNvSpPr>
              <p:nvPr/>
            </p:nvSpPr>
            <p:spPr bwMode="auto">
              <a:xfrm>
                <a:off x="7107238" y="5072074"/>
                <a:ext cx="0" cy="720725"/>
              </a:xfrm>
              <a:prstGeom prst="line">
                <a:avLst/>
              </a:prstGeom>
              <a:ln>
                <a:solidFill>
                  <a:schemeClr val="accent1">
                    <a:lumMod val="75000"/>
                  </a:schemeClr>
                </a:solidFill>
                <a:headEnd type="stealth" w="lg" len="lg"/>
                <a:tailEnd type="none" w="lg" len="lg"/>
              </a:ln>
            </p:spPr>
            <p:style>
              <a:lnRef idx="2">
                <a:schemeClr val="accent1"/>
              </a:lnRef>
              <a:fillRef idx="0">
                <a:schemeClr val="accent1"/>
              </a:fillRef>
              <a:effectRef idx="1">
                <a:schemeClr val="accent1"/>
              </a:effectRef>
              <a:fontRef idx="minor">
                <a:schemeClr val="tx1"/>
              </a:fontRef>
            </p:style>
            <p:txBody>
              <a:bodyPr/>
              <a:lstStyle/>
              <a:p>
                <a:pPr fontAlgn="auto">
                  <a:spcBef>
                    <a:spcPts val="0"/>
                  </a:spcBef>
                  <a:spcAft>
                    <a:spcPts val="0"/>
                  </a:spcAft>
                  <a:defRPr/>
                </a:pPr>
                <a:endParaRPr lang="ja-JP" altLang="en-US" sz="1000" b="0">
                  <a:solidFill>
                    <a:prstClr val="black"/>
                  </a:solidFill>
                </a:endParaRPr>
              </a:p>
            </p:txBody>
          </p:sp>
          <p:sp>
            <p:nvSpPr>
              <p:cNvPr id="72" name="Line 15"/>
              <p:cNvSpPr>
                <a:spLocks noChangeShapeType="1"/>
              </p:cNvSpPr>
              <p:nvPr/>
            </p:nvSpPr>
            <p:spPr bwMode="auto">
              <a:xfrm>
                <a:off x="7510463" y="5072074"/>
                <a:ext cx="0" cy="720725"/>
              </a:xfrm>
              <a:prstGeom prst="line">
                <a:avLst/>
              </a:prstGeom>
              <a:ln>
                <a:solidFill>
                  <a:schemeClr val="accent1">
                    <a:lumMod val="75000"/>
                  </a:schemeClr>
                </a:solidFill>
                <a:headEnd type="stealth" w="lg" len="lg"/>
                <a:tailEnd type="none" w="lg" len="lg"/>
              </a:ln>
            </p:spPr>
            <p:style>
              <a:lnRef idx="2">
                <a:schemeClr val="accent1"/>
              </a:lnRef>
              <a:fillRef idx="0">
                <a:schemeClr val="accent1"/>
              </a:fillRef>
              <a:effectRef idx="1">
                <a:schemeClr val="accent1"/>
              </a:effectRef>
              <a:fontRef idx="minor">
                <a:schemeClr val="tx1"/>
              </a:fontRef>
            </p:style>
            <p:txBody>
              <a:bodyPr/>
              <a:lstStyle/>
              <a:p>
                <a:pPr fontAlgn="auto">
                  <a:spcBef>
                    <a:spcPts val="0"/>
                  </a:spcBef>
                  <a:spcAft>
                    <a:spcPts val="0"/>
                  </a:spcAft>
                  <a:defRPr/>
                </a:pPr>
                <a:endParaRPr lang="ja-JP" altLang="en-US" sz="1000" b="0">
                  <a:solidFill>
                    <a:prstClr val="black"/>
                  </a:solidFill>
                </a:endParaRPr>
              </a:p>
            </p:txBody>
          </p:sp>
          <p:sp>
            <p:nvSpPr>
              <p:cNvPr id="73" name="Line 15"/>
              <p:cNvSpPr>
                <a:spLocks noChangeShapeType="1"/>
              </p:cNvSpPr>
              <p:nvPr/>
            </p:nvSpPr>
            <p:spPr bwMode="auto">
              <a:xfrm>
                <a:off x="7912100" y="5072074"/>
                <a:ext cx="0" cy="720725"/>
              </a:xfrm>
              <a:prstGeom prst="line">
                <a:avLst/>
              </a:prstGeom>
              <a:ln>
                <a:solidFill>
                  <a:schemeClr val="accent1">
                    <a:lumMod val="75000"/>
                  </a:schemeClr>
                </a:solidFill>
                <a:headEnd type="stealth" w="lg" len="lg"/>
                <a:tailEnd type="none" w="lg" len="lg"/>
              </a:ln>
            </p:spPr>
            <p:style>
              <a:lnRef idx="2">
                <a:schemeClr val="accent1"/>
              </a:lnRef>
              <a:fillRef idx="0">
                <a:schemeClr val="accent1"/>
              </a:fillRef>
              <a:effectRef idx="1">
                <a:schemeClr val="accent1"/>
              </a:effectRef>
              <a:fontRef idx="minor">
                <a:schemeClr val="tx1"/>
              </a:fontRef>
            </p:style>
            <p:txBody>
              <a:bodyPr/>
              <a:lstStyle/>
              <a:p>
                <a:pPr fontAlgn="auto">
                  <a:spcBef>
                    <a:spcPts val="0"/>
                  </a:spcBef>
                  <a:spcAft>
                    <a:spcPts val="0"/>
                  </a:spcAft>
                  <a:defRPr/>
                </a:pPr>
                <a:endParaRPr lang="ja-JP" altLang="en-US" sz="1000" b="0">
                  <a:solidFill>
                    <a:prstClr val="black"/>
                  </a:solidFill>
                </a:endParaRPr>
              </a:p>
            </p:txBody>
          </p:sp>
          <p:sp>
            <p:nvSpPr>
              <p:cNvPr id="74" name="Line 15"/>
              <p:cNvSpPr>
                <a:spLocks noChangeShapeType="1"/>
              </p:cNvSpPr>
              <p:nvPr/>
            </p:nvSpPr>
            <p:spPr bwMode="auto">
              <a:xfrm>
                <a:off x="8308975" y="5072074"/>
                <a:ext cx="0" cy="720725"/>
              </a:xfrm>
              <a:prstGeom prst="line">
                <a:avLst/>
              </a:prstGeom>
              <a:ln>
                <a:solidFill>
                  <a:schemeClr val="accent1">
                    <a:lumMod val="75000"/>
                  </a:schemeClr>
                </a:solidFill>
                <a:headEnd type="stealth" w="lg" len="lg"/>
                <a:tailEnd type="none" w="lg" len="lg"/>
              </a:ln>
            </p:spPr>
            <p:style>
              <a:lnRef idx="2">
                <a:schemeClr val="accent1"/>
              </a:lnRef>
              <a:fillRef idx="0">
                <a:schemeClr val="accent1"/>
              </a:fillRef>
              <a:effectRef idx="1">
                <a:schemeClr val="accent1"/>
              </a:effectRef>
              <a:fontRef idx="minor">
                <a:schemeClr val="tx1"/>
              </a:fontRef>
            </p:style>
            <p:txBody>
              <a:bodyPr/>
              <a:lstStyle/>
              <a:p>
                <a:pPr fontAlgn="auto">
                  <a:spcBef>
                    <a:spcPts val="0"/>
                  </a:spcBef>
                  <a:spcAft>
                    <a:spcPts val="0"/>
                  </a:spcAft>
                  <a:defRPr/>
                </a:pPr>
                <a:endParaRPr lang="ja-JP" altLang="en-US" sz="1000" b="0">
                  <a:solidFill>
                    <a:prstClr val="black"/>
                  </a:solidFill>
                </a:endParaRPr>
              </a:p>
            </p:txBody>
          </p:sp>
        </p:grpSp>
        <p:grpSp>
          <p:nvGrpSpPr>
            <p:cNvPr id="8" name="グループ化 109"/>
            <p:cNvGrpSpPr/>
            <p:nvPr/>
          </p:nvGrpSpPr>
          <p:grpSpPr>
            <a:xfrm>
              <a:off x="7042371" y="3951721"/>
              <a:ext cx="1377077" cy="977477"/>
              <a:chOff x="7042371" y="3451655"/>
              <a:chExt cx="1377077" cy="1191791"/>
            </a:xfrm>
          </p:grpSpPr>
          <p:cxnSp>
            <p:nvCxnSpPr>
              <p:cNvPr id="65" name="直線矢印コネクタ 21"/>
              <p:cNvCxnSpPr>
                <a:cxnSpLocks noChangeShapeType="1"/>
              </p:cNvCxnSpPr>
              <p:nvPr/>
            </p:nvCxnSpPr>
            <p:spPr bwMode="auto">
              <a:xfrm rot="16200000" flipH="1">
                <a:off x="7823521" y="4047519"/>
                <a:ext cx="1191791" cy="63"/>
              </a:xfrm>
              <a:prstGeom prst="straightConnector1">
                <a:avLst/>
              </a:prstGeom>
              <a:ln>
                <a:headEnd/>
                <a:tailEnd type="stealth" w="lg" len="lg"/>
              </a:ln>
            </p:spPr>
            <p:style>
              <a:lnRef idx="2">
                <a:schemeClr val="dk1"/>
              </a:lnRef>
              <a:fillRef idx="0">
                <a:schemeClr val="dk1"/>
              </a:fillRef>
              <a:effectRef idx="1">
                <a:schemeClr val="dk1"/>
              </a:effectRef>
              <a:fontRef idx="minor">
                <a:schemeClr val="tx1"/>
              </a:fontRef>
            </p:style>
          </p:cxnSp>
          <p:cxnSp>
            <p:nvCxnSpPr>
              <p:cNvPr id="66" name="直線矢印コネクタ 27"/>
              <p:cNvCxnSpPr>
                <a:cxnSpLocks noChangeShapeType="1"/>
              </p:cNvCxnSpPr>
              <p:nvPr/>
            </p:nvCxnSpPr>
            <p:spPr bwMode="auto">
              <a:xfrm rot="16200000" flipH="1">
                <a:off x="7364517" y="4047519"/>
                <a:ext cx="1191791" cy="63"/>
              </a:xfrm>
              <a:prstGeom prst="straightConnector1">
                <a:avLst/>
              </a:prstGeom>
              <a:ln>
                <a:headEnd/>
                <a:tailEnd type="stealth" w="lg" len="lg"/>
              </a:ln>
            </p:spPr>
            <p:style>
              <a:lnRef idx="2">
                <a:schemeClr val="dk1"/>
              </a:lnRef>
              <a:fillRef idx="0">
                <a:schemeClr val="dk1"/>
              </a:fillRef>
              <a:effectRef idx="1">
                <a:schemeClr val="dk1"/>
              </a:effectRef>
              <a:fontRef idx="minor">
                <a:schemeClr val="tx1"/>
              </a:fontRef>
            </p:style>
          </p:cxnSp>
          <p:cxnSp>
            <p:nvCxnSpPr>
              <p:cNvPr id="67" name="直線矢印コネクタ 66"/>
              <p:cNvCxnSpPr>
                <a:cxnSpLocks noChangeShapeType="1"/>
              </p:cNvCxnSpPr>
              <p:nvPr/>
            </p:nvCxnSpPr>
            <p:spPr bwMode="auto">
              <a:xfrm rot="16200000" flipH="1">
                <a:off x="6905512" y="4047519"/>
                <a:ext cx="1191791" cy="63"/>
              </a:xfrm>
              <a:prstGeom prst="straightConnector1">
                <a:avLst/>
              </a:prstGeom>
              <a:ln>
                <a:headEnd/>
                <a:tailEnd type="stealth" w="lg" len="lg"/>
              </a:ln>
            </p:spPr>
            <p:style>
              <a:lnRef idx="2">
                <a:schemeClr val="dk1"/>
              </a:lnRef>
              <a:fillRef idx="0">
                <a:schemeClr val="dk1"/>
              </a:fillRef>
              <a:effectRef idx="1">
                <a:schemeClr val="dk1"/>
              </a:effectRef>
              <a:fontRef idx="minor">
                <a:schemeClr val="tx1"/>
              </a:fontRef>
            </p:style>
          </p:cxnSp>
          <p:cxnSp>
            <p:nvCxnSpPr>
              <p:cNvPr id="68" name="直線矢印コネクタ 67"/>
              <p:cNvCxnSpPr>
                <a:cxnSpLocks noChangeShapeType="1"/>
              </p:cNvCxnSpPr>
              <p:nvPr/>
            </p:nvCxnSpPr>
            <p:spPr bwMode="auto">
              <a:xfrm rot="16200000" flipH="1">
                <a:off x="6446507" y="4047519"/>
                <a:ext cx="1191791" cy="63"/>
              </a:xfrm>
              <a:prstGeom prst="straightConnector1">
                <a:avLst/>
              </a:prstGeom>
              <a:ln>
                <a:headEnd/>
                <a:tailEnd type="stealth" w="lg" len="lg"/>
              </a:ln>
            </p:spPr>
            <p:style>
              <a:lnRef idx="2">
                <a:schemeClr val="dk1"/>
              </a:lnRef>
              <a:fillRef idx="0">
                <a:schemeClr val="dk1"/>
              </a:fillRef>
              <a:effectRef idx="1">
                <a:schemeClr val="dk1"/>
              </a:effectRef>
              <a:fontRef idx="minor">
                <a:schemeClr val="tx1"/>
              </a:fontRef>
            </p:style>
          </p:cxnSp>
        </p:grpSp>
        <p:cxnSp>
          <p:nvCxnSpPr>
            <p:cNvPr id="45" name="直線矢印コネクタ 44"/>
            <p:cNvCxnSpPr/>
            <p:nvPr/>
          </p:nvCxnSpPr>
          <p:spPr>
            <a:xfrm flipV="1">
              <a:off x="3428992" y="2855909"/>
              <a:ext cx="347662" cy="1587"/>
            </a:xfrm>
            <a:prstGeom prst="straightConnector1">
              <a:avLst/>
            </a:prstGeom>
            <a:ln>
              <a:solidFill>
                <a:schemeClr val="accent1">
                  <a:lumMod val="75000"/>
                </a:schemeClr>
              </a:solidFill>
              <a:prstDash val="solid"/>
              <a:headEnd type="none" w="med" len="med"/>
              <a:tailEnd type="stealth" w="lg" len="lg"/>
            </a:ln>
          </p:spPr>
          <p:style>
            <a:lnRef idx="2">
              <a:schemeClr val="accent1"/>
            </a:lnRef>
            <a:fillRef idx="0">
              <a:schemeClr val="accent1"/>
            </a:fillRef>
            <a:effectRef idx="1">
              <a:schemeClr val="accent1"/>
            </a:effectRef>
            <a:fontRef idx="minor">
              <a:schemeClr val="tx1"/>
            </a:fontRef>
          </p:style>
        </p:cxnSp>
        <p:grpSp>
          <p:nvGrpSpPr>
            <p:cNvPr id="23" name="図形グループ 95"/>
            <p:cNvGrpSpPr>
              <a:grpSpLocks/>
            </p:cNvGrpSpPr>
            <p:nvPr/>
          </p:nvGrpSpPr>
          <p:grpSpPr bwMode="auto">
            <a:xfrm>
              <a:off x="1600200" y="4714884"/>
              <a:ext cx="720725" cy="720725"/>
              <a:chOff x="5426075" y="1155700"/>
              <a:chExt cx="720725" cy="720725"/>
            </a:xfrm>
          </p:grpSpPr>
          <p:sp>
            <p:nvSpPr>
              <p:cNvPr id="61" name="AutoShape 46"/>
              <p:cNvSpPr>
                <a:spLocks noChangeArrowheads="1"/>
              </p:cNvSpPr>
              <p:nvPr/>
            </p:nvSpPr>
            <p:spPr bwMode="auto">
              <a:xfrm>
                <a:off x="5426075" y="1155700"/>
                <a:ext cx="504825" cy="504825"/>
              </a:xfrm>
              <a:prstGeom prst="foldedCorner">
                <a:avLst>
                  <a:gd name="adj" fmla="val 12500"/>
                </a:avLst>
              </a:prstGeom>
              <a:solidFill>
                <a:schemeClr val="tx2"/>
              </a:solidFill>
              <a:ln>
                <a:headEnd/>
                <a:tailEnd/>
              </a:ln>
            </p:spPr>
            <p:style>
              <a:lnRef idx="1">
                <a:schemeClr val="accent2"/>
              </a:lnRef>
              <a:fillRef idx="3">
                <a:schemeClr val="accent2"/>
              </a:fillRef>
              <a:effectRef idx="2">
                <a:schemeClr val="accent2"/>
              </a:effectRef>
              <a:fontRef idx="minor">
                <a:schemeClr val="lt1"/>
              </a:fontRef>
            </p:style>
            <p:txBody>
              <a:bodyPr wrap="none" anchor="ctr"/>
              <a:lstStyle/>
              <a:p>
                <a:pPr algn="ctr" fontAlgn="auto">
                  <a:spcBef>
                    <a:spcPts val="0"/>
                  </a:spcBef>
                  <a:spcAft>
                    <a:spcPts val="0"/>
                  </a:spcAft>
                  <a:defRPr/>
                </a:pPr>
                <a:r>
                  <a:rPr lang="en-US" altLang="ja-JP" sz="1000" b="0" dirty="0">
                    <a:solidFill>
                      <a:prstClr val="white"/>
                    </a:solidFill>
                  </a:rPr>
                  <a:t>Page</a:t>
                </a:r>
              </a:p>
              <a:p>
                <a:pPr algn="ctr" fontAlgn="auto">
                  <a:spcBef>
                    <a:spcPts val="0"/>
                  </a:spcBef>
                  <a:spcAft>
                    <a:spcPts val="0"/>
                  </a:spcAft>
                  <a:defRPr/>
                </a:pPr>
                <a:r>
                  <a:rPr lang="en-US" altLang="ja-JP" sz="1000" b="0" dirty="0" err="1">
                    <a:solidFill>
                      <a:prstClr val="white"/>
                    </a:solidFill>
                  </a:rPr>
                  <a:t>Dict</a:t>
                </a:r>
                <a:endParaRPr lang="en-US" altLang="ja-JP" sz="1000" b="0" dirty="0">
                  <a:solidFill>
                    <a:prstClr val="white"/>
                  </a:solidFill>
                </a:endParaRPr>
              </a:p>
            </p:txBody>
          </p:sp>
          <p:sp>
            <p:nvSpPr>
              <p:cNvPr id="62" name="AutoShape 47"/>
              <p:cNvSpPr>
                <a:spLocks noChangeArrowheads="1"/>
              </p:cNvSpPr>
              <p:nvPr/>
            </p:nvSpPr>
            <p:spPr bwMode="auto">
              <a:xfrm>
                <a:off x="5497513" y="1227138"/>
                <a:ext cx="504825" cy="504825"/>
              </a:xfrm>
              <a:prstGeom prst="foldedCorner">
                <a:avLst>
                  <a:gd name="adj" fmla="val 12500"/>
                </a:avLst>
              </a:prstGeom>
              <a:solidFill>
                <a:schemeClr val="tx2"/>
              </a:solidFill>
              <a:ln>
                <a:headEnd/>
                <a:tailEnd/>
              </a:ln>
            </p:spPr>
            <p:style>
              <a:lnRef idx="1">
                <a:schemeClr val="accent2"/>
              </a:lnRef>
              <a:fillRef idx="3">
                <a:schemeClr val="accent2"/>
              </a:fillRef>
              <a:effectRef idx="2">
                <a:schemeClr val="accent2"/>
              </a:effectRef>
              <a:fontRef idx="minor">
                <a:schemeClr val="lt1"/>
              </a:fontRef>
            </p:style>
            <p:txBody>
              <a:bodyPr wrap="none" anchor="ctr"/>
              <a:lstStyle/>
              <a:p>
                <a:pPr algn="ctr" fontAlgn="auto">
                  <a:spcBef>
                    <a:spcPts val="0"/>
                  </a:spcBef>
                  <a:spcAft>
                    <a:spcPts val="0"/>
                  </a:spcAft>
                  <a:defRPr/>
                </a:pPr>
                <a:r>
                  <a:rPr lang="en-US" altLang="ja-JP" sz="1000" b="0">
                    <a:solidFill>
                      <a:prstClr val="white"/>
                    </a:solidFill>
                  </a:rPr>
                  <a:t>Page</a:t>
                </a:r>
              </a:p>
              <a:p>
                <a:pPr algn="ctr" fontAlgn="auto">
                  <a:spcBef>
                    <a:spcPts val="0"/>
                  </a:spcBef>
                  <a:spcAft>
                    <a:spcPts val="0"/>
                  </a:spcAft>
                  <a:defRPr/>
                </a:pPr>
                <a:r>
                  <a:rPr lang="en-US" altLang="ja-JP" sz="1000" b="0">
                    <a:solidFill>
                      <a:prstClr val="white"/>
                    </a:solidFill>
                  </a:rPr>
                  <a:t>Dict</a:t>
                </a:r>
              </a:p>
            </p:txBody>
          </p:sp>
          <p:sp>
            <p:nvSpPr>
              <p:cNvPr id="63" name="AutoShape 49"/>
              <p:cNvSpPr>
                <a:spLocks noChangeArrowheads="1"/>
              </p:cNvSpPr>
              <p:nvPr/>
            </p:nvSpPr>
            <p:spPr bwMode="auto">
              <a:xfrm>
                <a:off x="5570538" y="1300163"/>
                <a:ext cx="504825" cy="504825"/>
              </a:xfrm>
              <a:prstGeom prst="foldedCorner">
                <a:avLst>
                  <a:gd name="adj" fmla="val 12500"/>
                </a:avLst>
              </a:prstGeom>
              <a:solidFill>
                <a:schemeClr val="tx2"/>
              </a:solidFill>
              <a:ln>
                <a:headEnd/>
                <a:tailEnd/>
              </a:ln>
            </p:spPr>
            <p:style>
              <a:lnRef idx="1">
                <a:schemeClr val="accent2"/>
              </a:lnRef>
              <a:fillRef idx="3">
                <a:schemeClr val="accent2"/>
              </a:fillRef>
              <a:effectRef idx="2">
                <a:schemeClr val="accent2"/>
              </a:effectRef>
              <a:fontRef idx="minor">
                <a:schemeClr val="lt1"/>
              </a:fontRef>
            </p:style>
            <p:txBody>
              <a:bodyPr wrap="none" anchor="ctr"/>
              <a:lstStyle/>
              <a:p>
                <a:pPr algn="ctr" fontAlgn="auto">
                  <a:spcBef>
                    <a:spcPts val="0"/>
                  </a:spcBef>
                  <a:spcAft>
                    <a:spcPts val="0"/>
                  </a:spcAft>
                  <a:defRPr/>
                </a:pPr>
                <a:r>
                  <a:rPr lang="en-US" altLang="ja-JP" sz="1000" b="0" dirty="0">
                    <a:solidFill>
                      <a:prstClr val="white"/>
                    </a:solidFill>
                  </a:rPr>
                  <a:t>Page</a:t>
                </a:r>
              </a:p>
              <a:p>
                <a:pPr algn="ctr" fontAlgn="auto">
                  <a:spcBef>
                    <a:spcPts val="0"/>
                  </a:spcBef>
                  <a:spcAft>
                    <a:spcPts val="0"/>
                  </a:spcAft>
                  <a:defRPr/>
                </a:pPr>
                <a:r>
                  <a:rPr lang="en-US" altLang="ja-JP" sz="1000" b="0" dirty="0" err="1">
                    <a:solidFill>
                      <a:prstClr val="white"/>
                    </a:solidFill>
                  </a:rPr>
                  <a:t>Dict</a:t>
                </a:r>
                <a:endParaRPr lang="en-US" altLang="ja-JP" sz="1000" b="0" dirty="0">
                  <a:solidFill>
                    <a:prstClr val="white"/>
                  </a:solidFill>
                </a:endParaRPr>
              </a:p>
            </p:txBody>
          </p:sp>
          <p:sp>
            <p:nvSpPr>
              <p:cNvPr id="64" name="AutoShape 50"/>
              <p:cNvSpPr>
                <a:spLocks noChangeArrowheads="1"/>
              </p:cNvSpPr>
              <p:nvPr/>
            </p:nvSpPr>
            <p:spPr bwMode="auto">
              <a:xfrm>
                <a:off x="5641975" y="1371600"/>
                <a:ext cx="504825" cy="504825"/>
              </a:xfrm>
              <a:prstGeom prst="foldedCorner">
                <a:avLst>
                  <a:gd name="adj" fmla="val 12500"/>
                </a:avLst>
              </a:prstGeom>
              <a:solidFill>
                <a:schemeClr val="tx2"/>
              </a:solidFill>
              <a:ln>
                <a:headEnd/>
                <a:tailEnd/>
              </a:ln>
            </p:spPr>
            <p:style>
              <a:lnRef idx="1">
                <a:schemeClr val="accent2"/>
              </a:lnRef>
              <a:fillRef idx="3">
                <a:schemeClr val="accent2"/>
              </a:fillRef>
              <a:effectRef idx="2">
                <a:schemeClr val="accent2"/>
              </a:effectRef>
              <a:fontRef idx="minor">
                <a:schemeClr val="lt1"/>
              </a:fontRef>
            </p:style>
            <p:txBody>
              <a:bodyPr wrap="none" anchor="ctr"/>
              <a:lstStyle/>
              <a:p>
                <a:pPr algn="ctr" fontAlgn="auto">
                  <a:spcBef>
                    <a:spcPts val="0"/>
                  </a:spcBef>
                  <a:spcAft>
                    <a:spcPts val="0"/>
                  </a:spcAft>
                  <a:defRPr/>
                </a:pPr>
                <a:r>
                  <a:rPr lang="en-US" altLang="ja-JP" sz="1050" dirty="0">
                    <a:solidFill>
                      <a:prstClr val="white"/>
                    </a:solidFill>
                  </a:rPr>
                  <a:t>Page</a:t>
                </a:r>
              </a:p>
              <a:p>
                <a:pPr algn="ctr" fontAlgn="auto">
                  <a:spcBef>
                    <a:spcPts val="0"/>
                  </a:spcBef>
                  <a:spcAft>
                    <a:spcPts val="0"/>
                  </a:spcAft>
                  <a:defRPr/>
                </a:pPr>
                <a:r>
                  <a:rPr lang="en-US" altLang="ja-JP" sz="1050" dirty="0" err="1">
                    <a:solidFill>
                      <a:prstClr val="white"/>
                    </a:solidFill>
                  </a:rPr>
                  <a:t>Dict</a:t>
                </a:r>
                <a:endParaRPr lang="en-US" altLang="ja-JP" sz="1050" dirty="0">
                  <a:solidFill>
                    <a:prstClr val="white"/>
                  </a:solidFill>
                </a:endParaRPr>
              </a:p>
            </p:txBody>
          </p:sp>
        </p:grpSp>
        <p:grpSp>
          <p:nvGrpSpPr>
            <p:cNvPr id="34" name="グループ化 108"/>
            <p:cNvGrpSpPr/>
            <p:nvPr/>
          </p:nvGrpSpPr>
          <p:grpSpPr>
            <a:xfrm>
              <a:off x="887591" y="4145501"/>
              <a:ext cx="1082822" cy="612000"/>
              <a:chOff x="887591" y="3645143"/>
              <a:chExt cx="1082822" cy="1078110"/>
            </a:xfrm>
          </p:grpSpPr>
          <p:sp>
            <p:nvSpPr>
              <p:cNvPr id="59" name="Line 77"/>
              <p:cNvSpPr>
                <a:spLocks noChangeShapeType="1"/>
              </p:cNvSpPr>
              <p:nvPr/>
            </p:nvSpPr>
            <p:spPr bwMode="auto">
              <a:xfrm rot="21240000" flipV="1">
                <a:off x="887591" y="3645184"/>
                <a:ext cx="82141" cy="1063835"/>
              </a:xfrm>
              <a:prstGeom prst="line">
                <a:avLst/>
              </a:prstGeom>
              <a:ln>
                <a:solidFill>
                  <a:schemeClr val="accent6">
                    <a:lumMod val="75000"/>
                  </a:schemeClr>
                </a:solidFill>
                <a:headEnd type="none" w="lg" len="lg"/>
                <a:tailEnd type="stealth" w="lg" len="lg"/>
              </a:ln>
            </p:spPr>
            <p:style>
              <a:lnRef idx="2">
                <a:schemeClr val="accent6"/>
              </a:lnRef>
              <a:fillRef idx="0">
                <a:schemeClr val="accent6"/>
              </a:fillRef>
              <a:effectRef idx="1">
                <a:schemeClr val="accent6"/>
              </a:effectRef>
              <a:fontRef idx="minor">
                <a:schemeClr val="tx1"/>
              </a:fontRef>
            </p:style>
            <p:txBody>
              <a:bodyPr/>
              <a:lstStyle/>
              <a:p>
                <a:pPr fontAlgn="auto">
                  <a:spcBef>
                    <a:spcPts val="0"/>
                  </a:spcBef>
                  <a:spcAft>
                    <a:spcPts val="0"/>
                  </a:spcAft>
                  <a:defRPr/>
                </a:pPr>
                <a:endParaRPr lang="ja-JP" altLang="en-US" sz="1000" b="0">
                  <a:solidFill>
                    <a:prstClr val="black"/>
                  </a:solidFill>
                </a:endParaRPr>
              </a:p>
            </p:txBody>
          </p:sp>
          <p:sp>
            <p:nvSpPr>
              <p:cNvPr id="60" name="Line 77"/>
              <p:cNvSpPr>
                <a:spLocks noChangeShapeType="1"/>
              </p:cNvSpPr>
              <p:nvPr/>
            </p:nvSpPr>
            <p:spPr bwMode="auto">
              <a:xfrm rot="21240000" flipV="1">
                <a:off x="1888273" y="3645143"/>
                <a:ext cx="82140" cy="1078110"/>
              </a:xfrm>
              <a:prstGeom prst="line">
                <a:avLst/>
              </a:prstGeom>
              <a:ln>
                <a:solidFill>
                  <a:schemeClr val="accent6">
                    <a:lumMod val="75000"/>
                  </a:schemeClr>
                </a:solidFill>
                <a:headEnd type="none" w="lg" len="lg"/>
                <a:tailEnd type="stealth" w="lg" len="lg"/>
              </a:ln>
            </p:spPr>
            <p:style>
              <a:lnRef idx="2">
                <a:schemeClr val="accent6"/>
              </a:lnRef>
              <a:fillRef idx="0">
                <a:schemeClr val="accent6"/>
              </a:fillRef>
              <a:effectRef idx="1">
                <a:schemeClr val="accent6"/>
              </a:effectRef>
              <a:fontRef idx="minor">
                <a:schemeClr val="tx1"/>
              </a:fontRef>
            </p:style>
            <p:txBody>
              <a:bodyPr/>
              <a:lstStyle/>
              <a:p>
                <a:pPr fontAlgn="auto">
                  <a:spcBef>
                    <a:spcPts val="0"/>
                  </a:spcBef>
                  <a:spcAft>
                    <a:spcPts val="0"/>
                  </a:spcAft>
                  <a:defRPr/>
                </a:pPr>
                <a:endParaRPr lang="ja-JP" altLang="en-US" sz="1000" b="0">
                  <a:solidFill>
                    <a:prstClr val="black"/>
                  </a:solidFill>
                </a:endParaRPr>
              </a:p>
            </p:txBody>
          </p:sp>
        </p:grpSp>
        <p:sp>
          <p:nvSpPr>
            <p:cNvPr id="48" name="角丸四角形吹き出し 47"/>
            <p:cNvSpPr>
              <a:spLocks noChangeArrowheads="1"/>
            </p:cNvSpPr>
            <p:nvPr/>
          </p:nvSpPr>
          <p:spPr bwMode="auto">
            <a:xfrm>
              <a:off x="2857488" y="4572008"/>
              <a:ext cx="2857520" cy="428628"/>
            </a:xfrm>
            <a:prstGeom prst="wedgeRoundRectCallout">
              <a:avLst>
                <a:gd name="adj1" fmla="val -27153"/>
                <a:gd name="adj2" fmla="val -152679"/>
                <a:gd name="adj3" fmla="val 16667"/>
              </a:avLst>
            </a:prstGeom>
            <a:ln>
              <a:headEnd/>
              <a:tailEnd/>
            </a:ln>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pPr>
              <a:r>
                <a:rPr lang="en-US" altLang="ja-JP" sz="1000" i="1" dirty="0">
                  <a:solidFill>
                    <a:srgbClr val="000000"/>
                  </a:solidFill>
                  <a:ea typeface="AXIS Std M" pitchFamily="34" charset="-128"/>
                </a:rPr>
                <a:t>Agreement made by </a:t>
              </a:r>
              <a:r>
                <a:rPr lang="en-US" altLang="ja-JP" sz="1000" i="1" dirty="0" smtClean="0">
                  <a:solidFill>
                    <a:srgbClr val="000000"/>
                  </a:solidFill>
                  <a:ea typeface="AXIS Std M" pitchFamily="34" charset="-128"/>
                </a:rPr>
                <a:t/>
              </a:r>
              <a:br>
                <a:rPr lang="en-US" altLang="ja-JP" sz="1000" i="1" dirty="0" smtClean="0">
                  <a:solidFill>
                    <a:srgbClr val="000000"/>
                  </a:solidFill>
                  <a:ea typeface="AXIS Std M" pitchFamily="34" charset="-128"/>
                </a:rPr>
              </a:br>
              <a:r>
                <a:rPr lang="en-US" altLang="ja-JP" sz="1000" i="1" dirty="0" smtClean="0">
                  <a:solidFill>
                    <a:srgbClr val="000000"/>
                  </a:solidFill>
                  <a:ea typeface="AXIS Std M" pitchFamily="34" charset="-128"/>
                </a:rPr>
                <a:t>Open Source Community </a:t>
              </a:r>
              <a:r>
                <a:rPr lang="en-US" altLang="ja-JP" sz="1000" i="1" dirty="0">
                  <a:solidFill>
                    <a:srgbClr val="000000"/>
                  </a:solidFill>
                  <a:ea typeface="AXIS Std M" pitchFamily="34" charset="-128"/>
                </a:rPr>
                <a:t>(Light)</a:t>
              </a:r>
            </a:p>
          </p:txBody>
        </p:sp>
        <p:cxnSp>
          <p:nvCxnSpPr>
            <p:cNvPr id="49" name="直線矢印コネクタ 48"/>
            <p:cNvCxnSpPr/>
            <p:nvPr/>
          </p:nvCxnSpPr>
          <p:spPr>
            <a:xfrm flipV="1">
              <a:off x="4500562" y="2355842"/>
              <a:ext cx="500066" cy="1588"/>
            </a:xfrm>
            <a:prstGeom prst="straightConnector1">
              <a:avLst/>
            </a:prstGeom>
            <a:ln>
              <a:solidFill>
                <a:schemeClr val="accent6"/>
              </a:solidFill>
              <a:prstDash val="solid"/>
              <a:headEnd type="stealth" w="lg" len="lg"/>
              <a:tailEnd type="none" w="lg" len="lg"/>
            </a:ln>
          </p:spPr>
          <p:style>
            <a:lnRef idx="2">
              <a:schemeClr val="accent1"/>
            </a:lnRef>
            <a:fillRef idx="0">
              <a:schemeClr val="accent1"/>
            </a:fillRef>
            <a:effectRef idx="1">
              <a:schemeClr val="accent1"/>
            </a:effectRef>
            <a:fontRef idx="minor">
              <a:schemeClr val="tx1"/>
            </a:fontRef>
          </p:style>
        </p:cxnSp>
        <p:pic>
          <p:nvPicPr>
            <p:cNvPr id="50" name="Picture 9" descr="C:\Documents and Settings\kajiyan\Local Settings\Temporary Internet Files\Content.IE5\FLKK5Z7D\MCj04339540000[1].png"/>
            <p:cNvPicPr>
              <a:picLocks noChangeAspect="1" noChangeArrowheads="1"/>
            </p:cNvPicPr>
            <p:nvPr/>
          </p:nvPicPr>
          <p:blipFill>
            <a:blip r:embed="rId7" cstate="print"/>
            <a:srcRect/>
            <a:stretch>
              <a:fillRect/>
            </a:stretch>
          </p:blipFill>
          <p:spPr bwMode="auto">
            <a:xfrm flipH="1">
              <a:off x="8215338" y="5357826"/>
              <a:ext cx="785818" cy="785812"/>
            </a:xfrm>
            <a:prstGeom prst="rect">
              <a:avLst/>
            </a:prstGeom>
            <a:noFill/>
            <a:ln w="9525">
              <a:noFill/>
              <a:miter lim="800000"/>
              <a:headEnd/>
              <a:tailEnd/>
            </a:ln>
          </p:spPr>
        </p:pic>
        <p:sp>
          <p:nvSpPr>
            <p:cNvPr id="51" name="角丸四角形吹き出し 50"/>
            <p:cNvSpPr/>
            <p:nvPr/>
          </p:nvSpPr>
          <p:spPr>
            <a:xfrm>
              <a:off x="6429388" y="3143248"/>
              <a:ext cx="2286016" cy="428628"/>
            </a:xfrm>
            <a:prstGeom prst="wedgeRoundRectCallout">
              <a:avLst>
                <a:gd name="adj1" fmla="val 33027"/>
                <a:gd name="adj2" fmla="val 366607"/>
                <a:gd name="adj3" fmla="val 16667"/>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pPr>
              <a:r>
                <a:rPr lang="en-US" altLang="ja-JP" sz="1000" i="1" dirty="0">
                  <a:solidFill>
                    <a:prstClr val="black"/>
                  </a:solidFill>
                  <a:effectLst>
                    <a:outerShdw blurRad="38100" dist="38100" dir="2700000" algn="tl">
                      <a:srgbClr val="C0C0C0"/>
                    </a:outerShdw>
                  </a:effectLst>
                  <a:ea typeface="AXIS Std M" pitchFamily="34" charset="-128"/>
                </a:rPr>
                <a:t>Agreement made </a:t>
              </a:r>
              <a:r>
                <a:rPr lang="en-US" altLang="ja-JP" sz="1000" i="1" dirty="0" smtClean="0">
                  <a:solidFill>
                    <a:prstClr val="black"/>
                  </a:solidFill>
                  <a:effectLst>
                    <a:outerShdw blurRad="38100" dist="38100" dir="2700000" algn="tl">
                      <a:srgbClr val="C0C0C0"/>
                    </a:outerShdw>
                  </a:effectLst>
                  <a:ea typeface="AXIS Std M" pitchFamily="34" charset="-128"/>
                </a:rPr>
                <a:t>by </a:t>
              </a:r>
              <a:br>
                <a:rPr lang="en-US" altLang="ja-JP" sz="1000" i="1" dirty="0" smtClean="0">
                  <a:solidFill>
                    <a:prstClr val="black"/>
                  </a:solidFill>
                  <a:effectLst>
                    <a:outerShdw blurRad="38100" dist="38100" dir="2700000" algn="tl">
                      <a:srgbClr val="C0C0C0"/>
                    </a:outerShdw>
                  </a:effectLst>
                  <a:ea typeface="AXIS Std M" pitchFamily="34" charset="-128"/>
                </a:rPr>
              </a:br>
              <a:r>
                <a:rPr lang="en-US" altLang="ja-JP" sz="1000" i="1" dirty="0" smtClean="0">
                  <a:solidFill>
                    <a:prstClr val="black"/>
                  </a:solidFill>
                  <a:effectLst>
                    <a:outerShdw blurRad="38100" dist="38100" dir="2700000" algn="tl">
                      <a:srgbClr val="C0C0C0"/>
                    </a:outerShdw>
                  </a:effectLst>
                  <a:ea typeface="AXIS Std M" pitchFamily="34" charset="-128"/>
                </a:rPr>
                <a:t>the Language </a:t>
              </a:r>
              <a:r>
                <a:rPr lang="en-US" altLang="ja-JP" sz="1000" i="1" dirty="0">
                  <a:solidFill>
                    <a:prstClr val="black"/>
                  </a:solidFill>
                  <a:effectLst>
                    <a:outerShdw blurRad="38100" dist="38100" dir="2700000" algn="tl">
                      <a:srgbClr val="C0C0C0"/>
                    </a:outerShdw>
                  </a:effectLst>
                  <a:ea typeface="AXIS Std M" pitchFamily="34" charset="-128"/>
                </a:rPr>
                <a:t>Grid (Heavy)</a:t>
              </a:r>
              <a:endParaRPr lang="ja-JP" altLang="en-US" sz="1000" i="1" dirty="0">
                <a:solidFill>
                  <a:prstClr val="black"/>
                </a:solidFill>
                <a:effectLst>
                  <a:outerShdw blurRad="38100" dist="38100" dir="2700000" algn="tl">
                    <a:srgbClr val="C0C0C0"/>
                  </a:outerShdw>
                </a:effectLst>
                <a:ea typeface="AXIS Std M" pitchFamily="34" charset="-128"/>
              </a:endParaRPr>
            </a:p>
          </p:txBody>
        </p:sp>
        <p:pic>
          <p:nvPicPr>
            <p:cNvPr id="52" name="Picture 15" descr="C:\Documents and Settings\kajiyan\Local Settings\Temporary Internet Files\Content.IE5\BMSNVTCL\MCj04398240000[1].png"/>
            <p:cNvPicPr>
              <a:picLocks noChangeAspect="1" noChangeArrowheads="1"/>
            </p:cNvPicPr>
            <p:nvPr/>
          </p:nvPicPr>
          <p:blipFill>
            <a:blip r:embed="rId8" cstate="print"/>
            <a:srcRect/>
            <a:stretch>
              <a:fillRect/>
            </a:stretch>
          </p:blipFill>
          <p:spPr bwMode="auto">
            <a:xfrm>
              <a:off x="6000760" y="3071810"/>
              <a:ext cx="571500" cy="571500"/>
            </a:xfrm>
            <a:prstGeom prst="rect">
              <a:avLst/>
            </a:prstGeom>
            <a:noFill/>
            <a:ln w="9525">
              <a:noFill/>
              <a:miter lim="800000"/>
              <a:headEnd/>
              <a:tailEnd/>
            </a:ln>
          </p:spPr>
        </p:pic>
        <p:pic>
          <p:nvPicPr>
            <p:cNvPr id="53" name="Picture 17" descr="C:\Documents and Settings\kajiyan\Local Settings\Temporary Internet Files\Content.IE5\DKOBPDC1\MCj04339530000[1].png"/>
            <p:cNvPicPr>
              <a:picLocks noChangeAspect="1" noChangeArrowheads="1"/>
            </p:cNvPicPr>
            <p:nvPr/>
          </p:nvPicPr>
          <p:blipFill>
            <a:blip r:embed="rId9" cstate="print"/>
            <a:srcRect/>
            <a:stretch>
              <a:fillRect/>
            </a:stretch>
          </p:blipFill>
          <p:spPr bwMode="auto">
            <a:xfrm>
              <a:off x="8215344" y="3714752"/>
              <a:ext cx="785812" cy="785812"/>
            </a:xfrm>
            <a:prstGeom prst="rect">
              <a:avLst/>
            </a:prstGeom>
            <a:noFill/>
            <a:ln w="9525">
              <a:noFill/>
              <a:miter lim="800000"/>
              <a:headEnd/>
              <a:tailEnd/>
            </a:ln>
          </p:spPr>
        </p:pic>
        <p:sp>
          <p:nvSpPr>
            <p:cNvPr id="54" name="Text Box 120"/>
            <p:cNvSpPr txBox="1">
              <a:spLocks noChangeArrowheads="1"/>
            </p:cNvSpPr>
            <p:nvPr/>
          </p:nvSpPr>
          <p:spPr bwMode="auto">
            <a:xfrm>
              <a:off x="6429388" y="3714752"/>
              <a:ext cx="2143140" cy="184666"/>
            </a:xfrm>
            <a:prstGeom prst="rect">
              <a:avLst/>
            </a:prstGeom>
            <a:noFill/>
            <a:ln w="12700">
              <a:noFill/>
              <a:miter lim="800000"/>
              <a:headEnd/>
              <a:tailEnd/>
            </a:ln>
          </p:spPr>
          <p:txBody>
            <a:bodyPr wrap="square" lIns="0" tIns="0" rIns="0" bIns="0">
              <a:spAutoFit/>
            </a:bodyPr>
            <a:lstStyle/>
            <a:p>
              <a:pPr algn="ctr" fontAlgn="auto">
                <a:spcBef>
                  <a:spcPts val="0"/>
                </a:spcBef>
                <a:spcAft>
                  <a:spcPts val="0"/>
                </a:spcAft>
              </a:pPr>
              <a:r>
                <a:rPr lang="en-US" altLang="ja-JP" sz="1200" dirty="0">
                  <a:solidFill>
                    <a:prstClr val="black"/>
                  </a:solidFill>
                  <a:latin typeface="Calibri"/>
                  <a:ea typeface="小塚明朝 Std H" pitchFamily="18" charset="-128"/>
                  <a:cs typeface="Arial" charset="0"/>
                </a:rPr>
                <a:t>Language Service </a:t>
              </a:r>
              <a:r>
                <a:rPr lang="en-US" altLang="ja-JP" sz="1200" dirty="0" smtClean="0">
                  <a:solidFill>
                    <a:prstClr val="black"/>
                  </a:solidFill>
                  <a:latin typeface="Calibri"/>
                  <a:ea typeface="小塚明朝 Std H" pitchFamily="18" charset="-128"/>
                  <a:cs typeface="Arial" charset="0"/>
                </a:rPr>
                <a:t>Users</a:t>
              </a:r>
              <a:endParaRPr lang="en-US" altLang="ja-JP" sz="1200" dirty="0">
                <a:solidFill>
                  <a:prstClr val="black"/>
                </a:solidFill>
                <a:latin typeface="Calibri"/>
                <a:ea typeface="小塚明朝 Std H" pitchFamily="18" charset="-128"/>
                <a:cs typeface="Arial" charset="0"/>
              </a:endParaRPr>
            </a:p>
          </p:txBody>
        </p:sp>
        <p:pic>
          <p:nvPicPr>
            <p:cNvPr id="55" name="Picture 15" descr="C:\Documents and Settings\kajiyan\Local Settings\Temporary Internet Files\Content.IE5\BMSNVTCL\MCj04398240000[1].png"/>
            <p:cNvPicPr>
              <a:picLocks noChangeAspect="1" noChangeArrowheads="1"/>
            </p:cNvPicPr>
            <p:nvPr/>
          </p:nvPicPr>
          <p:blipFill>
            <a:blip r:embed="rId8" cstate="print"/>
            <a:srcRect/>
            <a:stretch>
              <a:fillRect/>
            </a:stretch>
          </p:blipFill>
          <p:spPr bwMode="auto">
            <a:xfrm>
              <a:off x="2500298" y="4500570"/>
              <a:ext cx="571500" cy="571500"/>
            </a:xfrm>
            <a:prstGeom prst="rect">
              <a:avLst/>
            </a:prstGeom>
            <a:noFill/>
            <a:ln w="9525">
              <a:noFill/>
              <a:miter lim="800000"/>
              <a:headEnd/>
              <a:tailEnd/>
            </a:ln>
          </p:spPr>
        </p:pic>
        <p:sp>
          <p:nvSpPr>
            <p:cNvPr id="56" name="正方形/長方形 55"/>
            <p:cNvSpPr/>
            <p:nvPr/>
          </p:nvSpPr>
          <p:spPr>
            <a:xfrm>
              <a:off x="1896616" y="1071546"/>
              <a:ext cx="1442446" cy="307777"/>
            </a:xfrm>
            <a:prstGeom prst="rect">
              <a:avLst/>
            </a:prstGeom>
          </p:spPr>
          <p:txBody>
            <a:bodyPr wrap="none">
              <a:spAutoFit/>
            </a:bodyPr>
            <a:lstStyle/>
            <a:p>
              <a:pPr algn="ctr" fontAlgn="auto">
                <a:spcBef>
                  <a:spcPts val="0"/>
                </a:spcBef>
                <a:spcAft>
                  <a:spcPts val="0"/>
                </a:spcAft>
                <a:defRPr/>
              </a:pPr>
              <a:r>
                <a:rPr lang="en-US" altLang="ja-JP" sz="1400" dirty="0" smtClean="0">
                  <a:solidFill>
                    <a:prstClr val="black"/>
                  </a:solidFill>
                  <a:latin typeface="Calibri"/>
                  <a:ea typeface="ＭＳ Ｐゴシック"/>
                </a:rPr>
                <a:t>Wikimedia Users</a:t>
              </a:r>
              <a:endParaRPr lang="en-US" altLang="ja-JP" sz="1400" dirty="0">
                <a:solidFill>
                  <a:prstClr val="black"/>
                </a:solidFill>
                <a:latin typeface="Calibri"/>
                <a:ea typeface="ＭＳ Ｐゴシック"/>
              </a:endParaRPr>
            </a:p>
          </p:txBody>
        </p:sp>
        <p:sp>
          <p:nvSpPr>
            <p:cNvPr id="57" name="正方形/長方形 56"/>
            <p:cNvSpPr/>
            <p:nvPr/>
          </p:nvSpPr>
          <p:spPr>
            <a:xfrm>
              <a:off x="5024032" y="2857496"/>
              <a:ext cx="768159" cy="261610"/>
            </a:xfrm>
            <a:prstGeom prst="rect">
              <a:avLst/>
            </a:prstGeom>
          </p:spPr>
          <p:txBody>
            <a:bodyPr wrap="none">
              <a:spAutoFit/>
            </a:bodyPr>
            <a:lstStyle/>
            <a:p>
              <a:pPr algn="ctr" fontAlgn="auto">
                <a:spcBef>
                  <a:spcPts val="0"/>
                </a:spcBef>
                <a:spcAft>
                  <a:spcPts val="0"/>
                </a:spcAft>
                <a:defRPr/>
              </a:pPr>
              <a:r>
                <a:rPr lang="en-US" altLang="ja-JP" sz="1100" dirty="0" smtClean="0">
                  <a:solidFill>
                    <a:prstClr val="black"/>
                  </a:solidFill>
                  <a:latin typeface="Calibri"/>
                  <a:ea typeface="ＭＳ Ｐゴシック"/>
                </a:rPr>
                <a:t>Small Size</a:t>
              </a:r>
              <a:endParaRPr lang="en-US" altLang="ja-JP" sz="1100" dirty="0">
                <a:solidFill>
                  <a:prstClr val="black"/>
                </a:solidFill>
                <a:latin typeface="Calibri"/>
                <a:ea typeface="ＭＳ Ｐゴシック"/>
              </a:endParaRPr>
            </a:p>
          </p:txBody>
        </p:sp>
        <p:sp>
          <p:nvSpPr>
            <p:cNvPr id="58" name="正方形/長方形 57"/>
            <p:cNvSpPr/>
            <p:nvPr/>
          </p:nvSpPr>
          <p:spPr>
            <a:xfrm>
              <a:off x="1594880" y="5429264"/>
              <a:ext cx="761747" cy="261610"/>
            </a:xfrm>
            <a:prstGeom prst="rect">
              <a:avLst/>
            </a:prstGeom>
          </p:spPr>
          <p:txBody>
            <a:bodyPr wrap="none">
              <a:spAutoFit/>
            </a:bodyPr>
            <a:lstStyle/>
            <a:p>
              <a:pPr algn="ctr" fontAlgn="auto">
                <a:spcBef>
                  <a:spcPts val="0"/>
                </a:spcBef>
                <a:spcAft>
                  <a:spcPts val="0"/>
                </a:spcAft>
                <a:defRPr/>
              </a:pPr>
              <a:r>
                <a:rPr lang="en-US" altLang="ja-JP" sz="1100" dirty="0" smtClean="0">
                  <a:solidFill>
                    <a:prstClr val="black"/>
                  </a:solidFill>
                  <a:latin typeface="Calibri"/>
                  <a:ea typeface="ＭＳ Ｐゴシック"/>
                </a:rPr>
                <a:t>Large Size</a:t>
              </a:r>
              <a:endParaRPr lang="en-US" altLang="ja-JP" sz="1100" dirty="0">
                <a:solidFill>
                  <a:prstClr val="black"/>
                </a:solidFill>
                <a:latin typeface="Calibri"/>
                <a:ea typeface="ＭＳ Ｐゴシック"/>
              </a:endParaRPr>
            </a:p>
          </p:txBody>
        </p:sp>
      </p:grpSp>
      <p:sp>
        <p:nvSpPr>
          <p:cNvPr id="87" name="正方形/長方形 86"/>
          <p:cNvSpPr/>
          <p:nvPr/>
        </p:nvSpPr>
        <p:spPr>
          <a:xfrm>
            <a:off x="6286480" y="1142984"/>
            <a:ext cx="2643238" cy="1077218"/>
          </a:xfrm>
          <a:prstGeom prst="rect">
            <a:avLst/>
          </a:prstGeom>
        </p:spPr>
        <p:txBody>
          <a:bodyPr wrap="square">
            <a:spAutoFit/>
          </a:bodyPr>
          <a:lstStyle/>
          <a:p>
            <a:r>
              <a:rPr lang="en-US" altLang="ja-JP" sz="1600" b="0" dirty="0" err="1" smtClean="0">
                <a:latin typeface="Tahoma" pitchFamily="34" charset="0"/>
                <a:ea typeface="Tahoma" pitchFamily="34" charset="0"/>
                <a:cs typeface="Tahoma" pitchFamily="34" charset="0"/>
              </a:rPr>
              <a:t>LiquidThreads</a:t>
            </a:r>
            <a:r>
              <a:rPr lang="en-US" altLang="ja-JP" sz="1600" b="0" dirty="0" smtClean="0">
                <a:latin typeface="Tahoma" pitchFamily="34" charset="0"/>
                <a:ea typeface="Tahoma" pitchFamily="34" charset="0"/>
                <a:cs typeface="Tahoma" pitchFamily="34" charset="0"/>
              </a:rPr>
              <a:t>, a discussion platform on </a:t>
            </a:r>
            <a:r>
              <a:rPr lang="en-US" altLang="ja-JP" sz="1600" b="0" dirty="0" err="1" smtClean="0">
                <a:latin typeface="Tahoma" pitchFamily="34" charset="0"/>
                <a:ea typeface="Tahoma" pitchFamily="34" charset="0"/>
                <a:cs typeface="Tahoma" pitchFamily="34" charset="0"/>
              </a:rPr>
              <a:t>MediaWiki</a:t>
            </a:r>
            <a:r>
              <a:rPr lang="en-US" altLang="ja-JP" sz="1600" b="0" dirty="0" smtClean="0">
                <a:latin typeface="Tahoma" pitchFamily="34" charset="0"/>
                <a:ea typeface="Tahoma" pitchFamily="34" charset="0"/>
                <a:cs typeface="Tahoma" pitchFamily="34" charset="0"/>
              </a:rPr>
              <a:t> has been successfully </a:t>
            </a:r>
            <a:r>
              <a:rPr lang="en-US" altLang="ja-JP" sz="1600" b="0" dirty="0" err="1" smtClean="0">
                <a:latin typeface="Tahoma" pitchFamily="34" charset="0"/>
                <a:ea typeface="Tahoma" pitchFamily="34" charset="0"/>
                <a:cs typeface="Tahoma" pitchFamily="34" charset="0"/>
              </a:rPr>
              <a:t>multilingualized</a:t>
            </a:r>
            <a:r>
              <a:rPr lang="en-US" altLang="ja-JP" sz="1600" b="0" dirty="0" smtClean="0">
                <a:latin typeface="Tahoma" pitchFamily="34" charset="0"/>
                <a:ea typeface="Tahoma" pitchFamily="34" charset="0"/>
                <a:cs typeface="Tahoma" pitchFamily="34" charset="0"/>
              </a:rPr>
              <a:t>.</a:t>
            </a:r>
            <a:endParaRPr lang="ja-JP" altLang="en-US" sz="1600" b="0" dirty="0">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a:xfrm>
            <a:off x="357158" y="298433"/>
            <a:ext cx="8229600" cy="630237"/>
          </a:xfrm>
        </p:spPr>
        <p:txBody>
          <a:bodyPr/>
          <a:lstStyle/>
          <a:p>
            <a:r>
              <a:rPr lang="en-US" altLang="ja-JP" sz="2800" b="1" dirty="0" smtClean="0">
                <a:latin typeface="Tahoma" pitchFamily="34" charset="0"/>
              </a:rPr>
              <a:t>The Language Grid</a:t>
            </a:r>
            <a:endParaRPr kumimoji="1" lang="ja-JP" altLang="en-US" sz="2800" b="1" dirty="0">
              <a:solidFill>
                <a:schemeClr val="bg2">
                  <a:lumMod val="75000"/>
                </a:schemeClr>
              </a:solidFill>
              <a:latin typeface="Tahoma" pitchFamily="34" charset="0"/>
              <a:cs typeface="Tahoma" pitchFamily="34" charset="0"/>
            </a:endParaRPr>
          </a:p>
        </p:txBody>
      </p:sp>
      <p:sp>
        <p:nvSpPr>
          <p:cNvPr id="5" name="コンテンツ プレースホルダ 2"/>
          <p:cNvSpPr txBox="1">
            <a:spLocks/>
          </p:cNvSpPr>
          <p:nvPr/>
        </p:nvSpPr>
        <p:spPr>
          <a:xfrm>
            <a:off x="642910" y="1260491"/>
            <a:ext cx="8001056" cy="4525963"/>
          </a:xfrm>
          <a:prstGeom prst="rect">
            <a:avLst/>
          </a:prstGeom>
        </p:spPr>
        <p:txBody>
          <a:bodyPr/>
          <a:lstStyle/>
          <a:p>
            <a:pPr marL="342900" indent="-342900">
              <a:spcBef>
                <a:spcPct val="20000"/>
              </a:spcBef>
              <a:buClr>
                <a:schemeClr val="bg2"/>
              </a:buClr>
              <a:buSzPct val="75000"/>
              <a:buFont typeface="Wingdings" pitchFamily="2" charset="2"/>
              <a:buChar char="p"/>
            </a:pPr>
            <a:r>
              <a:rPr lang="en-US" altLang="ja-JP" sz="2000" b="0" kern="0" dirty="0" smtClean="0">
                <a:latin typeface="Tahoma" pitchFamily="34" charset="0"/>
                <a:ea typeface="+mn-ea"/>
              </a:rPr>
              <a:t>From Web1.0 to Web2.0</a:t>
            </a:r>
          </a:p>
          <a:p>
            <a:pPr marL="800100" lvl="1" indent="-342900">
              <a:spcBef>
                <a:spcPct val="20000"/>
              </a:spcBef>
              <a:buClr>
                <a:schemeClr val="bg2"/>
              </a:buClr>
              <a:buSzPct val="75000"/>
              <a:buFont typeface="Wingdings" pitchFamily="2" charset="2"/>
              <a:buChar char="p"/>
            </a:pPr>
            <a:r>
              <a:rPr lang="en-US" altLang="ja-JP" sz="2000" b="0" kern="0" dirty="0" smtClean="0">
                <a:latin typeface="Tahoma" pitchFamily="34" charset="0"/>
              </a:rPr>
              <a:t>Web1.0: Media of advertisement / Web of contents</a:t>
            </a:r>
          </a:p>
          <a:p>
            <a:pPr marL="800100" lvl="1" indent="-342900">
              <a:spcBef>
                <a:spcPct val="20000"/>
              </a:spcBef>
              <a:buClr>
                <a:schemeClr val="bg2"/>
              </a:buClr>
              <a:buSzPct val="75000"/>
              <a:buFont typeface="Wingdings" pitchFamily="2" charset="2"/>
              <a:buChar char="p"/>
            </a:pPr>
            <a:r>
              <a:rPr lang="en-US" altLang="ja-JP" sz="2000" b="0" kern="0" dirty="0" smtClean="0">
                <a:latin typeface="Tahoma" pitchFamily="34" charset="0"/>
              </a:rPr>
              <a:t>Web2.0: Media of collaboration / Web of services</a:t>
            </a:r>
          </a:p>
          <a:p>
            <a:pPr marL="342900" indent="-342900">
              <a:spcBef>
                <a:spcPct val="20000"/>
              </a:spcBef>
              <a:buClr>
                <a:schemeClr val="bg2"/>
              </a:buClr>
              <a:buSzPct val="75000"/>
              <a:buFont typeface="Wingdings" pitchFamily="2" charset="2"/>
              <a:buChar char="p"/>
            </a:pPr>
            <a:r>
              <a:rPr lang="en-US" altLang="ja-JP" sz="2000" b="0" kern="0" dirty="0" smtClean="0">
                <a:latin typeface="Tahoma" pitchFamily="34" charset="0"/>
                <a:ea typeface="+mn-ea"/>
              </a:rPr>
              <a:t>The Language Grid is a trial of service-oriented collective intelligence to share language resources worldwide. </a:t>
            </a:r>
          </a:p>
          <a:p>
            <a:pPr marL="800100" lvl="1" indent="-342900">
              <a:spcBef>
                <a:spcPct val="20000"/>
              </a:spcBef>
              <a:buClr>
                <a:schemeClr val="bg2"/>
              </a:buClr>
              <a:buSzPct val="75000"/>
              <a:buFont typeface="Wingdings" pitchFamily="2" charset="2"/>
              <a:buChar char="p"/>
            </a:pPr>
            <a:r>
              <a:rPr lang="en-US" altLang="ja-JP" sz="2000" b="0" kern="0" dirty="0" smtClean="0">
                <a:latin typeface="Tahoma" pitchFamily="34" charset="0"/>
                <a:ea typeface="+mn-ea"/>
              </a:rPr>
              <a:t>Users can combine existing language resources (machine translations, morphological analyzers, dictionaries etc.) to create customized language services.</a:t>
            </a:r>
          </a:p>
          <a:p>
            <a:pPr marL="800100" lvl="1" indent="-342900">
              <a:spcBef>
                <a:spcPct val="20000"/>
              </a:spcBef>
              <a:buClr>
                <a:schemeClr val="bg2"/>
              </a:buClr>
              <a:buSzPct val="75000"/>
              <a:buFont typeface="Wingdings" pitchFamily="2" charset="2"/>
              <a:buChar char="p"/>
            </a:pPr>
            <a:r>
              <a:rPr lang="en-US" altLang="ja-JP" sz="2000" b="0" kern="0" dirty="0" smtClean="0">
                <a:latin typeface="Tahoma" pitchFamily="34" charset="0"/>
                <a:ea typeface="+mn-ea"/>
              </a:rPr>
              <a:t>Users can create their own language resources and utilize them to further customize the language services.</a:t>
            </a:r>
          </a:p>
          <a:p>
            <a:pPr marL="342900" marR="0" lvl="0" indent="-342900" algn="l" defTabSz="914400" rtl="0" eaLnBrk="1" fontAlgn="base" latinLnBrk="0" hangingPunct="1">
              <a:lnSpc>
                <a:spcPct val="100000"/>
              </a:lnSpc>
              <a:spcBef>
                <a:spcPct val="20000"/>
              </a:spcBef>
              <a:spcAft>
                <a:spcPct val="0"/>
              </a:spcAft>
              <a:buClr>
                <a:schemeClr val="bg2"/>
              </a:buClr>
              <a:buSzPct val="75000"/>
              <a:buFont typeface="Wingdings" pitchFamily="2" charset="2"/>
              <a:buChar char="p"/>
              <a:tabLst/>
              <a:defRPr/>
            </a:pPr>
            <a:r>
              <a:rPr kumimoji="1" lang="en-US" altLang="ja-JP" sz="2000" b="0" i="0" u="none" strike="noStrike" kern="0" cap="none" spc="0" normalizeH="0" baseline="0" noProof="0" dirty="0" smtClean="0">
                <a:ln>
                  <a:noFill/>
                </a:ln>
                <a:effectLst/>
                <a:uLnTx/>
                <a:uFillTx/>
                <a:latin typeface="Tahoma" pitchFamily="34" charset="0"/>
                <a:ea typeface="+mn-ea"/>
                <a:cs typeface="+mn-cs"/>
              </a:rPr>
              <a:t>Public Language Grid</a:t>
            </a:r>
          </a:p>
          <a:p>
            <a:pPr marL="742950" marR="0" lvl="1" indent="-285750" algn="l" defTabSz="914400" rtl="0" eaLnBrk="1" fontAlgn="base" latinLnBrk="0" hangingPunct="1">
              <a:lnSpc>
                <a:spcPct val="100000"/>
              </a:lnSpc>
              <a:spcBef>
                <a:spcPct val="20000"/>
              </a:spcBef>
              <a:spcAft>
                <a:spcPct val="0"/>
              </a:spcAft>
              <a:buClr>
                <a:schemeClr val="tx2"/>
              </a:buClr>
              <a:buSzPct val="75000"/>
              <a:buFont typeface="Wingdings" pitchFamily="2" charset="2"/>
              <a:buChar char="n"/>
              <a:tabLst/>
              <a:defRPr/>
            </a:pPr>
            <a:r>
              <a:rPr kumimoji="1" lang="en-US" altLang="ja-JP" sz="2000" b="0" i="0" u="none" strike="noStrike" kern="0" cap="none" spc="0" normalizeH="0" baseline="0" noProof="0" dirty="0" smtClean="0">
                <a:ln>
                  <a:noFill/>
                </a:ln>
                <a:effectLst/>
                <a:uLnTx/>
                <a:uFillTx/>
                <a:latin typeface="Tahoma" pitchFamily="34" charset="0"/>
                <a:ea typeface="+mn-ea"/>
              </a:rPr>
              <a:t>120 groups from 18 countries share more than 60 language services.</a:t>
            </a:r>
          </a:p>
          <a:p>
            <a:pPr marL="342900" marR="0" lvl="0" indent="-342900" algn="l" defTabSz="914400" rtl="0" eaLnBrk="1" fontAlgn="base" latinLnBrk="0" hangingPunct="1">
              <a:lnSpc>
                <a:spcPct val="100000"/>
              </a:lnSpc>
              <a:spcBef>
                <a:spcPct val="20000"/>
              </a:spcBef>
              <a:spcAft>
                <a:spcPct val="0"/>
              </a:spcAft>
              <a:buClr>
                <a:schemeClr val="bg2"/>
              </a:buClr>
              <a:buSzPct val="75000"/>
              <a:buFont typeface="Wingdings" pitchFamily="2" charset="2"/>
              <a:buChar char="p"/>
              <a:tabLst/>
              <a:defRPr/>
            </a:pPr>
            <a:r>
              <a:rPr kumimoji="1" lang="en-US" altLang="ja-JP" sz="2000" b="0" i="0" u="none" strike="noStrike" kern="0" cap="none" spc="0" normalizeH="0" baseline="0" noProof="0" dirty="0" smtClean="0">
                <a:ln>
                  <a:noFill/>
                </a:ln>
                <a:effectLst/>
                <a:uLnTx/>
                <a:uFillTx/>
                <a:latin typeface="Tahoma" pitchFamily="34" charset="0"/>
                <a:ea typeface="+mn-ea"/>
                <a:cs typeface="+mn-cs"/>
              </a:rPr>
              <a:t>Intercultural Collaboration is</a:t>
            </a:r>
            <a:r>
              <a:rPr kumimoji="1" lang="en-US" altLang="ja-JP" sz="2000" b="0" i="0" u="none" strike="noStrike" kern="0" cap="none" spc="0" normalizeH="0" noProof="0" dirty="0" smtClean="0">
                <a:ln>
                  <a:noFill/>
                </a:ln>
                <a:effectLst/>
                <a:uLnTx/>
                <a:uFillTx/>
                <a:latin typeface="Tahoma" pitchFamily="34" charset="0"/>
                <a:ea typeface="+mn-ea"/>
                <a:cs typeface="+mn-cs"/>
              </a:rPr>
              <a:t> ongoing by </a:t>
            </a:r>
            <a:r>
              <a:rPr kumimoji="1" lang="en-US" altLang="ja-JP" sz="2000" b="0" i="0" u="none" strike="noStrike" kern="0" cap="none" spc="0" normalizeH="0" baseline="0" noProof="0" dirty="0" smtClean="0">
                <a:ln>
                  <a:noFill/>
                </a:ln>
                <a:effectLst/>
                <a:uLnTx/>
                <a:uFillTx/>
                <a:latin typeface="Tahoma" pitchFamily="34" charset="0"/>
                <a:ea typeface="+mn-ea"/>
                <a:cs typeface="+mn-cs"/>
              </a:rPr>
              <a:t>using those language services.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5" name="Rectangle 2"/>
          <p:cNvSpPr>
            <a:spLocks noChangeArrowheads="1"/>
          </p:cNvSpPr>
          <p:nvPr/>
        </p:nvSpPr>
        <p:spPr bwMode="auto">
          <a:xfrm>
            <a:off x="341340" y="298432"/>
            <a:ext cx="8231188" cy="630238"/>
          </a:xfrm>
          <a:prstGeom prst="rect">
            <a:avLst/>
          </a:prstGeom>
          <a:noFill/>
          <a:ln w="9525">
            <a:noFill/>
            <a:miter lim="800000"/>
            <a:headEnd/>
            <a:tailEnd/>
          </a:ln>
        </p:spPr>
        <p:txBody>
          <a:bodyPr anchor="b"/>
          <a:lstStyle/>
          <a:p>
            <a:pPr algn="l" rtl="0" fontAlgn="base">
              <a:spcBef>
                <a:spcPct val="0"/>
              </a:spcBef>
              <a:spcAft>
                <a:spcPct val="0"/>
              </a:spcAft>
              <a:defRPr/>
            </a:pPr>
            <a:r>
              <a:rPr kumimoji="1" lang="en-US" altLang="ja-JP" sz="2800" b="1" dirty="0" smtClean="0">
                <a:solidFill>
                  <a:srgbClr val="000000"/>
                </a:solidFill>
                <a:latin typeface="Tahoma" pitchFamily="34" charset="0"/>
                <a:ea typeface="Tahoma" pitchFamily="34" charset="0"/>
                <a:cs typeface="Tahoma" pitchFamily="34" charset="0"/>
              </a:rPr>
              <a:t>The Language Grid</a:t>
            </a:r>
            <a:endParaRPr kumimoji="1" lang="en-US" altLang="ja-JP" sz="2800" b="1" dirty="0">
              <a:solidFill>
                <a:srgbClr val="000000"/>
              </a:solidFill>
              <a:latin typeface="Tahoma" pitchFamily="34" charset="0"/>
              <a:ea typeface="Tahoma" pitchFamily="34" charset="0"/>
              <a:cs typeface="Tahoma" pitchFamily="34" charset="0"/>
            </a:endParaRPr>
          </a:p>
        </p:txBody>
      </p:sp>
      <p:sp>
        <p:nvSpPr>
          <p:cNvPr id="29" name="右カーブ矢印 28"/>
          <p:cNvSpPr/>
          <p:nvPr/>
        </p:nvSpPr>
        <p:spPr bwMode="auto">
          <a:xfrm flipV="1">
            <a:off x="1066807" y="4464077"/>
            <a:ext cx="785818" cy="720000"/>
          </a:xfrm>
          <a:prstGeom prst="curvedRightArrow">
            <a:avLst/>
          </a:prstGeom>
          <a:solidFill>
            <a:srgbClr val="92D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600" b="1" i="0" u="none" strike="noStrike" cap="none" normalizeH="0" baseline="0" smtClean="0">
              <a:ln>
                <a:noFill/>
              </a:ln>
              <a:solidFill>
                <a:schemeClr val="bg1"/>
              </a:solidFill>
              <a:effectLst/>
              <a:latin typeface="Verdana" pitchFamily="34" charset="0"/>
              <a:ea typeface="ＭＳ Ｐゴシック" charset="-128"/>
            </a:endParaRPr>
          </a:p>
        </p:txBody>
      </p:sp>
      <p:sp>
        <p:nvSpPr>
          <p:cNvPr id="30" name="右カーブ矢印 29"/>
          <p:cNvSpPr/>
          <p:nvPr/>
        </p:nvSpPr>
        <p:spPr bwMode="auto">
          <a:xfrm rot="10800000" flipV="1">
            <a:off x="6924723" y="3606821"/>
            <a:ext cx="785818" cy="720000"/>
          </a:xfrm>
          <a:prstGeom prst="curvedRightArrow">
            <a:avLst/>
          </a:prstGeom>
          <a:solidFill>
            <a:srgbClr val="92D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600" b="1" i="0" u="none" strike="noStrike" cap="none" normalizeH="0" baseline="0" smtClean="0">
              <a:ln>
                <a:noFill/>
              </a:ln>
              <a:solidFill>
                <a:schemeClr val="bg1"/>
              </a:solidFill>
              <a:effectLst/>
              <a:latin typeface="Verdana" pitchFamily="34" charset="0"/>
              <a:ea typeface="ＭＳ Ｐゴシック" charset="-128"/>
            </a:endParaRPr>
          </a:p>
        </p:txBody>
      </p:sp>
      <p:grpSp>
        <p:nvGrpSpPr>
          <p:cNvPr id="57" name="グループ化 56"/>
          <p:cNvGrpSpPr>
            <a:grpSpLocks/>
          </p:cNvGrpSpPr>
          <p:nvPr/>
        </p:nvGrpSpPr>
        <p:grpSpPr bwMode="auto">
          <a:xfrm>
            <a:off x="66707" y="1249385"/>
            <a:ext cx="9077325" cy="5465763"/>
            <a:chOff x="0" y="987427"/>
            <a:chExt cx="9077325" cy="5832469"/>
          </a:xfrm>
        </p:grpSpPr>
        <p:pic>
          <p:nvPicPr>
            <p:cNvPr id="58" name="Picture 202" descr="langrid_func_en"/>
            <p:cNvPicPr>
              <a:picLocks noChangeAspect="1" noChangeArrowheads="1"/>
            </p:cNvPicPr>
            <p:nvPr/>
          </p:nvPicPr>
          <p:blipFill>
            <a:blip r:embed="rId3" cstate="print"/>
            <a:srcRect/>
            <a:stretch>
              <a:fillRect/>
            </a:stretch>
          </p:blipFill>
          <p:spPr bwMode="auto">
            <a:xfrm>
              <a:off x="6350" y="987427"/>
              <a:ext cx="9070975" cy="5832469"/>
            </a:xfrm>
            <a:prstGeom prst="rect">
              <a:avLst/>
            </a:prstGeom>
            <a:noFill/>
            <a:ln w="9525">
              <a:noFill/>
              <a:miter lim="800000"/>
              <a:headEnd/>
              <a:tailEnd/>
            </a:ln>
          </p:spPr>
        </p:pic>
        <p:sp>
          <p:nvSpPr>
            <p:cNvPr id="59" name="Text Box 78"/>
            <p:cNvSpPr txBox="1">
              <a:spLocks noChangeArrowheads="1"/>
            </p:cNvSpPr>
            <p:nvPr/>
          </p:nvSpPr>
          <p:spPr bwMode="auto">
            <a:xfrm>
              <a:off x="357188" y="1765301"/>
              <a:ext cx="787400" cy="344847"/>
            </a:xfrm>
            <a:prstGeom prst="rect">
              <a:avLst/>
            </a:prstGeom>
            <a:noFill/>
            <a:ln w="9525">
              <a:noFill/>
              <a:miter lim="800000"/>
              <a:headEnd/>
              <a:tailEnd/>
            </a:ln>
          </p:spPr>
          <p:txBody>
            <a:bodyPr>
              <a:spAutoFit/>
            </a:bodyPr>
            <a:lstStyle/>
            <a:p>
              <a:pPr fontAlgn="base">
                <a:lnSpc>
                  <a:spcPts val="1800"/>
                </a:lnSpc>
                <a:spcBef>
                  <a:spcPct val="0"/>
                </a:spcBef>
                <a:spcAft>
                  <a:spcPct val="0"/>
                </a:spcAft>
              </a:pPr>
              <a:r>
                <a:rPr lang="en-US" altLang="ja-JP" sz="1600" smtClean="0">
                  <a:latin typeface="Arial" charset="0"/>
                  <a:ea typeface="HGP創英角ｺﾞｼｯｸUB" pitchFamily="50" charset="-128"/>
                </a:rPr>
                <a:t>more</a:t>
              </a:r>
            </a:p>
          </p:txBody>
        </p:sp>
        <p:sp>
          <p:nvSpPr>
            <p:cNvPr id="60" name="Text Box 72"/>
            <p:cNvSpPr txBox="1">
              <a:spLocks noChangeArrowheads="1"/>
            </p:cNvSpPr>
            <p:nvPr/>
          </p:nvSpPr>
          <p:spPr bwMode="auto">
            <a:xfrm>
              <a:off x="7980363" y="1765301"/>
              <a:ext cx="787400" cy="344847"/>
            </a:xfrm>
            <a:prstGeom prst="rect">
              <a:avLst/>
            </a:prstGeom>
            <a:noFill/>
            <a:ln w="9525">
              <a:noFill/>
              <a:miter lim="800000"/>
              <a:headEnd/>
              <a:tailEnd/>
            </a:ln>
          </p:spPr>
          <p:txBody>
            <a:bodyPr>
              <a:spAutoFit/>
            </a:bodyPr>
            <a:lstStyle/>
            <a:p>
              <a:pPr fontAlgn="base">
                <a:lnSpc>
                  <a:spcPts val="1800"/>
                </a:lnSpc>
                <a:spcBef>
                  <a:spcPct val="0"/>
                </a:spcBef>
                <a:spcAft>
                  <a:spcPct val="0"/>
                </a:spcAft>
              </a:pPr>
              <a:r>
                <a:rPr lang="en-US" altLang="ja-JP" sz="1600" dirty="0" smtClean="0">
                  <a:latin typeface="Arial" charset="0"/>
                  <a:ea typeface="HGP創英角ｺﾞｼｯｸUB" pitchFamily="50" charset="-128"/>
                </a:rPr>
                <a:t>more</a:t>
              </a:r>
            </a:p>
          </p:txBody>
        </p:sp>
        <p:sp>
          <p:nvSpPr>
            <p:cNvPr id="61" name="テキスト ボックス 68"/>
            <p:cNvSpPr txBox="1">
              <a:spLocks noChangeArrowheads="1"/>
            </p:cNvSpPr>
            <p:nvPr/>
          </p:nvSpPr>
          <p:spPr bwMode="auto">
            <a:xfrm>
              <a:off x="1766856" y="1139910"/>
              <a:ext cx="2024057" cy="320694"/>
            </a:xfrm>
            <a:prstGeom prst="rect">
              <a:avLst/>
            </a:prstGeom>
            <a:noFill/>
            <a:ln w="9525">
              <a:noFill/>
              <a:miter lim="800000"/>
              <a:headEnd/>
              <a:tailEnd/>
            </a:ln>
          </p:spPr>
          <p:txBody>
            <a:bodyPr>
              <a:spAutoFit/>
            </a:bodyPr>
            <a:lstStyle/>
            <a:p>
              <a:pPr fontAlgn="base">
                <a:lnSpc>
                  <a:spcPts val="1800"/>
                </a:lnSpc>
                <a:spcBef>
                  <a:spcPct val="0"/>
                </a:spcBef>
                <a:spcAft>
                  <a:spcPct val="0"/>
                </a:spcAft>
              </a:pPr>
              <a:r>
                <a:rPr lang="en-US" altLang="ja-JP" sz="1200" dirty="0" smtClean="0">
                  <a:latin typeface="Arial" charset="0"/>
                </a:rPr>
                <a:t>Disaster Management</a:t>
              </a:r>
            </a:p>
          </p:txBody>
        </p:sp>
        <p:sp>
          <p:nvSpPr>
            <p:cNvPr id="62" name="テキスト ボックス 67"/>
            <p:cNvSpPr txBox="1">
              <a:spLocks noChangeArrowheads="1"/>
            </p:cNvSpPr>
            <p:nvPr/>
          </p:nvSpPr>
          <p:spPr bwMode="auto">
            <a:xfrm>
              <a:off x="3849688" y="1127125"/>
              <a:ext cx="1379537" cy="326852"/>
            </a:xfrm>
            <a:prstGeom prst="rect">
              <a:avLst/>
            </a:prstGeom>
            <a:noFill/>
            <a:ln w="9525">
              <a:noFill/>
              <a:miter lim="800000"/>
              <a:headEnd/>
              <a:tailEnd/>
            </a:ln>
          </p:spPr>
          <p:txBody>
            <a:bodyPr>
              <a:spAutoFit/>
            </a:bodyPr>
            <a:lstStyle/>
            <a:p>
              <a:pPr algn="ctr" fontAlgn="base">
                <a:lnSpc>
                  <a:spcPts val="1800"/>
                </a:lnSpc>
                <a:spcBef>
                  <a:spcPct val="0"/>
                </a:spcBef>
                <a:spcAft>
                  <a:spcPct val="0"/>
                </a:spcAft>
              </a:pPr>
              <a:r>
                <a:rPr lang="en-US" altLang="ja-JP" sz="1400" smtClean="0">
                  <a:latin typeface="Arial" charset="0"/>
                </a:rPr>
                <a:t>Education</a:t>
              </a:r>
            </a:p>
          </p:txBody>
        </p:sp>
        <p:sp>
          <p:nvSpPr>
            <p:cNvPr id="63" name="テキスト ボックス 69"/>
            <p:cNvSpPr txBox="1">
              <a:spLocks noChangeArrowheads="1"/>
            </p:cNvSpPr>
            <p:nvPr/>
          </p:nvSpPr>
          <p:spPr bwMode="auto">
            <a:xfrm>
              <a:off x="5645150" y="1139826"/>
              <a:ext cx="1606550" cy="326852"/>
            </a:xfrm>
            <a:prstGeom prst="rect">
              <a:avLst/>
            </a:prstGeom>
            <a:noFill/>
            <a:ln w="9525">
              <a:noFill/>
              <a:miter lim="800000"/>
              <a:headEnd/>
              <a:tailEnd/>
            </a:ln>
          </p:spPr>
          <p:txBody>
            <a:bodyPr>
              <a:spAutoFit/>
            </a:bodyPr>
            <a:lstStyle/>
            <a:p>
              <a:pPr algn="ctr" fontAlgn="base">
                <a:lnSpc>
                  <a:spcPts val="1800"/>
                </a:lnSpc>
                <a:spcBef>
                  <a:spcPct val="0"/>
                </a:spcBef>
                <a:spcAft>
                  <a:spcPct val="0"/>
                </a:spcAft>
              </a:pPr>
              <a:r>
                <a:rPr lang="en-US" altLang="ja-JP" sz="1400" smtClean="0">
                  <a:latin typeface="Arial" charset="0"/>
                </a:rPr>
                <a:t>Medical Care</a:t>
              </a:r>
            </a:p>
          </p:txBody>
        </p:sp>
        <p:sp>
          <p:nvSpPr>
            <p:cNvPr id="64" name="Text Box 78"/>
            <p:cNvSpPr txBox="1">
              <a:spLocks noChangeArrowheads="1"/>
            </p:cNvSpPr>
            <p:nvPr/>
          </p:nvSpPr>
          <p:spPr bwMode="auto">
            <a:xfrm>
              <a:off x="1658938" y="2590799"/>
              <a:ext cx="1978025" cy="454386"/>
            </a:xfrm>
            <a:prstGeom prst="rect">
              <a:avLst/>
            </a:prstGeom>
            <a:noFill/>
            <a:ln w="9525">
              <a:noFill/>
              <a:miter lim="800000"/>
              <a:headEnd/>
              <a:tailEnd/>
            </a:ln>
          </p:spPr>
          <p:txBody>
            <a:bodyPr>
              <a:spAutoFit/>
            </a:bodyPr>
            <a:lstStyle/>
            <a:p>
              <a:pPr algn="ctr" fontAlgn="base">
                <a:lnSpc>
                  <a:spcPts val="1300"/>
                </a:lnSpc>
                <a:spcBef>
                  <a:spcPct val="0"/>
                </a:spcBef>
                <a:spcAft>
                  <a:spcPct val="0"/>
                </a:spcAft>
              </a:pPr>
              <a:r>
                <a:rPr lang="en-US" altLang="ja-JP" sz="1200" smtClean="0">
                  <a:latin typeface="Arial" charset="0"/>
                  <a:ea typeface="HGP創英角ｺﾞｼｯｸUB" pitchFamily="50" charset="-128"/>
                </a:rPr>
                <a:t>Sharing Multilingual Information</a:t>
              </a:r>
            </a:p>
          </p:txBody>
        </p:sp>
        <p:sp>
          <p:nvSpPr>
            <p:cNvPr id="65" name="Text Box 78"/>
            <p:cNvSpPr txBox="1">
              <a:spLocks noChangeArrowheads="1"/>
            </p:cNvSpPr>
            <p:nvPr/>
          </p:nvSpPr>
          <p:spPr bwMode="auto">
            <a:xfrm>
              <a:off x="3440113" y="2628899"/>
              <a:ext cx="2254250" cy="276463"/>
            </a:xfrm>
            <a:prstGeom prst="rect">
              <a:avLst/>
            </a:prstGeom>
            <a:noFill/>
            <a:ln w="9525">
              <a:noFill/>
              <a:miter lim="800000"/>
              <a:headEnd/>
              <a:tailEnd/>
            </a:ln>
          </p:spPr>
          <p:txBody>
            <a:bodyPr>
              <a:spAutoFit/>
            </a:bodyPr>
            <a:lstStyle/>
            <a:p>
              <a:pPr algn="ctr" fontAlgn="base">
                <a:lnSpc>
                  <a:spcPts val="1300"/>
                </a:lnSpc>
                <a:spcBef>
                  <a:spcPct val="0"/>
                </a:spcBef>
                <a:spcAft>
                  <a:spcPct val="0"/>
                </a:spcAft>
              </a:pPr>
              <a:r>
                <a:rPr lang="en-US" altLang="ja-JP" sz="1300" smtClean="0">
                  <a:latin typeface="Arial" charset="0"/>
                  <a:ea typeface="HGP創英角ｺﾞｼｯｸUB" pitchFamily="50" charset="-128"/>
                </a:rPr>
                <a:t>Universal Playground</a:t>
              </a:r>
            </a:p>
          </p:txBody>
        </p:sp>
        <p:sp>
          <p:nvSpPr>
            <p:cNvPr id="66" name="Text Box 78"/>
            <p:cNvSpPr txBox="1">
              <a:spLocks noChangeArrowheads="1"/>
            </p:cNvSpPr>
            <p:nvPr/>
          </p:nvSpPr>
          <p:spPr bwMode="auto">
            <a:xfrm>
              <a:off x="5440363" y="2590799"/>
              <a:ext cx="1978025" cy="454386"/>
            </a:xfrm>
            <a:prstGeom prst="rect">
              <a:avLst/>
            </a:prstGeom>
            <a:noFill/>
            <a:ln w="9525">
              <a:noFill/>
              <a:miter lim="800000"/>
              <a:headEnd/>
              <a:tailEnd/>
            </a:ln>
          </p:spPr>
          <p:txBody>
            <a:bodyPr>
              <a:spAutoFit/>
            </a:bodyPr>
            <a:lstStyle/>
            <a:p>
              <a:pPr algn="ctr" fontAlgn="base">
                <a:lnSpc>
                  <a:spcPts val="1300"/>
                </a:lnSpc>
                <a:spcBef>
                  <a:spcPct val="0"/>
                </a:spcBef>
                <a:spcAft>
                  <a:spcPct val="0"/>
                </a:spcAft>
              </a:pPr>
              <a:r>
                <a:rPr lang="en-US" altLang="ja-JP" sz="1200" smtClean="0">
                  <a:latin typeface="Arial" charset="0"/>
                  <a:ea typeface="HGP創英角ｺﾞｼｯｸUB" pitchFamily="50" charset="-128"/>
                </a:rPr>
                <a:t>Translation Services at Hospital Receptions</a:t>
              </a:r>
            </a:p>
          </p:txBody>
        </p:sp>
        <p:sp>
          <p:nvSpPr>
            <p:cNvPr id="67" name="Text Box 78"/>
            <p:cNvSpPr txBox="1">
              <a:spLocks noChangeArrowheads="1"/>
            </p:cNvSpPr>
            <p:nvPr/>
          </p:nvSpPr>
          <p:spPr bwMode="auto">
            <a:xfrm>
              <a:off x="2066893" y="3069338"/>
              <a:ext cx="4876799" cy="342111"/>
            </a:xfrm>
            <a:prstGeom prst="rect">
              <a:avLst/>
            </a:prstGeom>
            <a:noFill/>
            <a:ln w="9525">
              <a:noFill/>
              <a:miter lim="800000"/>
              <a:headEnd/>
              <a:tailEnd/>
            </a:ln>
          </p:spPr>
          <p:txBody>
            <a:bodyPr wrap="square">
              <a:spAutoFit/>
            </a:bodyPr>
            <a:lstStyle/>
            <a:p>
              <a:pPr algn="ctr" fontAlgn="base">
                <a:lnSpc>
                  <a:spcPts val="1800"/>
                </a:lnSpc>
                <a:spcBef>
                  <a:spcPct val="0"/>
                </a:spcBef>
                <a:spcAft>
                  <a:spcPct val="0"/>
                </a:spcAft>
              </a:pPr>
              <a:r>
                <a:rPr lang="en-US" altLang="ja-JP" sz="1400" dirty="0" smtClean="0">
                  <a:latin typeface="Arial" charset="0"/>
                  <a:ea typeface="HGP創英角ｺﾞｼｯｸUB" pitchFamily="50" charset="-128"/>
                </a:rPr>
                <a:t>Providing Language Support for Multicultural Societies</a:t>
              </a:r>
            </a:p>
          </p:txBody>
        </p:sp>
        <p:sp>
          <p:nvSpPr>
            <p:cNvPr id="68" name="Text Box 78"/>
            <p:cNvSpPr txBox="1">
              <a:spLocks noChangeArrowheads="1"/>
            </p:cNvSpPr>
            <p:nvPr/>
          </p:nvSpPr>
          <p:spPr bwMode="auto">
            <a:xfrm>
              <a:off x="1827213" y="4532961"/>
              <a:ext cx="5407025" cy="342111"/>
            </a:xfrm>
            <a:prstGeom prst="rect">
              <a:avLst/>
            </a:prstGeom>
            <a:noFill/>
            <a:ln w="9525">
              <a:noFill/>
              <a:miter lim="800000"/>
              <a:headEnd/>
              <a:tailEnd/>
            </a:ln>
          </p:spPr>
          <p:txBody>
            <a:bodyPr>
              <a:spAutoFit/>
            </a:bodyPr>
            <a:lstStyle/>
            <a:p>
              <a:pPr algn="ctr" fontAlgn="base">
                <a:lnSpc>
                  <a:spcPts val="1800"/>
                </a:lnSpc>
                <a:spcBef>
                  <a:spcPct val="0"/>
                </a:spcBef>
                <a:spcAft>
                  <a:spcPct val="0"/>
                </a:spcAft>
              </a:pPr>
              <a:r>
                <a:rPr lang="en-US" altLang="ja-JP" sz="1400" dirty="0" smtClean="0">
                  <a:latin typeface="Arial" charset="0"/>
                  <a:ea typeface="HGP創英角ｺﾞｼｯｸUB" pitchFamily="50" charset="-128"/>
                </a:rPr>
                <a:t>Sharing language resources around the world as services</a:t>
              </a:r>
            </a:p>
          </p:txBody>
        </p:sp>
        <p:sp>
          <p:nvSpPr>
            <p:cNvPr id="69" name="Text Box 78"/>
            <p:cNvSpPr txBox="1">
              <a:spLocks noChangeArrowheads="1"/>
            </p:cNvSpPr>
            <p:nvPr/>
          </p:nvSpPr>
          <p:spPr bwMode="auto">
            <a:xfrm>
              <a:off x="152400" y="4969434"/>
              <a:ext cx="2111375" cy="591167"/>
            </a:xfrm>
            <a:prstGeom prst="rect">
              <a:avLst/>
            </a:prstGeom>
            <a:noFill/>
            <a:ln w="9525">
              <a:noFill/>
              <a:miter lim="800000"/>
              <a:headEnd/>
              <a:tailEnd/>
            </a:ln>
          </p:spPr>
          <p:txBody>
            <a:bodyPr>
              <a:spAutoFit/>
            </a:bodyPr>
            <a:lstStyle/>
            <a:p>
              <a:pPr fontAlgn="base">
                <a:lnSpc>
                  <a:spcPts val="1800"/>
                </a:lnSpc>
                <a:spcBef>
                  <a:spcPct val="0"/>
                </a:spcBef>
                <a:spcAft>
                  <a:spcPct val="0"/>
                </a:spcAft>
              </a:pPr>
              <a:r>
                <a:rPr lang="en-US" altLang="ja-JP" sz="1200" smtClean="0">
                  <a:latin typeface="Arial" charset="0"/>
                  <a:ea typeface="HGP創英角ｺﾞｼｯｸUB" pitchFamily="50" charset="-128"/>
                </a:rPr>
                <a:t>German Research Center for Artificial Intelligence</a:t>
              </a:r>
            </a:p>
          </p:txBody>
        </p:sp>
        <p:sp>
          <p:nvSpPr>
            <p:cNvPr id="70" name="Text Box 78"/>
            <p:cNvSpPr txBox="1">
              <a:spLocks noChangeArrowheads="1"/>
            </p:cNvSpPr>
            <p:nvPr/>
          </p:nvSpPr>
          <p:spPr bwMode="auto">
            <a:xfrm>
              <a:off x="2114550" y="5140322"/>
              <a:ext cx="1720850" cy="344847"/>
            </a:xfrm>
            <a:prstGeom prst="rect">
              <a:avLst/>
            </a:prstGeom>
            <a:noFill/>
            <a:ln w="9525">
              <a:noFill/>
              <a:miter lim="800000"/>
              <a:headEnd/>
              <a:tailEnd/>
            </a:ln>
          </p:spPr>
          <p:txBody>
            <a:bodyPr>
              <a:spAutoFit/>
            </a:bodyPr>
            <a:lstStyle/>
            <a:p>
              <a:pPr fontAlgn="base">
                <a:lnSpc>
                  <a:spcPts val="1800"/>
                </a:lnSpc>
                <a:spcBef>
                  <a:spcPct val="0"/>
                </a:spcBef>
                <a:spcAft>
                  <a:spcPct val="0"/>
                </a:spcAft>
              </a:pPr>
              <a:r>
                <a:rPr lang="en-US" altLang="ja-JP" sz="1200" smtClean="0">
                  <a:latin typeface="Arial" charset="0"/>
                  <a:ea typeface="HGP創英角ｺﾞｼｯｸUB" pitchFamily="50" charset="-128"/>
                </a:rPr>
                <a:t>Stuttgart University</a:t>
              </a:r>
            </a:p>
          </p:txBody>
        </p:sp>
        <p:sp>
          <p:nvSpPr>
            <p:cNvPr id="71" name="Text Box 78"/>
            <p:cNvSpPr txBox="1">
              <a:spLocks noChangeArrowheads="1"/>
            </p:cNvSpPr>
            <p:nvPr/>
          </p:nvSpPr>
          <p:spPr bwMode="auto">
            <a:xfrm>
              <a:off x="0" y="5455209"/>
              <a:ext cx="2606675" cy="344847"/>
            </a:xfrm>
            <a:prstGeom prst="rect">
              <a:avLst/>
            </a:prstGeom>
            <a:noFill/>
            <a:ln w="9525">
              <a:noFill/>
              <a:miter lim="800000"/>
              <a:headEnd/>
              <a:tailEnd/>
            </a:ln>
          </p:spPr>
          <p:txBody>
            <a:bodyPr>
              <a:spAutoFit/>
            </a:bodyPr>
            <a:lstStyle/>
            <a:p>
              <a:pPr fontAlgn="base">
                <a:lnSpc>
                  <a:spcPts val="1800"/>
                </a:lnSpc>
                <a:spcBef>
                  <a:spcPct val="0"/>
                </a:spcBef>
                <a:spcAft>
                  <a:spcPct val="0"/>
                </a:spcAft>
              </a:pPr>
              <a:r>
                <a:rPr lang="en-US" altLang="ja-JP" sz="1200" dirty="0" smtClean="0">
                  <a:latin typeface="Arial" charset="0"/>
                  <a:ea typeface="HGP創英角ｺﾞｼｯｸUB" pitchFamily="50" charset="-128"/>
                </a:rPr>
                <a:t>National Research Council, Italy</a:t>
              </a:r>
            </a:p>
          </p:txBody>
        </p:sp>
        <p:sp>
          <p:nvSpPr>
            <p:cNvPr id="72" name="Text Box 78"/>
            <p:cNvSpPr txBox="1">
              <a:spLocks noChangeArrowheads="1"/>
            </p:cNvSpPr>
            <p:nvPr/>
          </p:nvSpPr>
          <p:spPr bwMode="auto">
            <a:xfrm>
              <a:off x="2381250" y="5616571"/>
              <a:ext cx="1816100" cy="591167"/>
            </a:xfrm>
            <a:prstGeom prst="rect">
              <a:avLst/>
            </a:prstGeom>
            <a:noFill/>
            <a:ln w="9525">
              <a:noFill/>
              <a:miter lim="800000"/>
              <a:headEnd/>
              <a:tailEnd/>
            </a:ln>
          </p:spPr>
          <p:txBody>
            <a:bodyPr>
              <a:spAutoFit/>
            </a:bodyPr>
            <a:lstStyle/>
            <a:p>
              <a:pPr fontAlgn="base">
                <a:lnSpc>
                  <a:spcPts val="1800"/>
                </a:lnSpc>
                <a:spcBef>
                  <a:spcPct val="0"/>
                </a:spcBef>
                <a:spcAft>
                  <a:spcPct val="0"/>
                </a:spcAft>
              </a:pPr>
              <a:r>
                <a:rPr lang="en-US" altLang="ja-JP" sz="1200" smtClean="0">
                  <a:latin typeface="Arial" charset="0"/>
                  <a:ea typeface="HGP創英角ｺﾞｼｯｸUB" pitchFamily="50" charset="-128"/>
                </a:rPr>
                <a:t>Chinese Academy of Sciences</a:t>
              </a:r>
            </a:p>
          </p:txBody>
        </p:sp>
        <p:sp>
          <p:nvSpPr>
            <p:cNvPr id="73" name="Text Box 78"/>
            <p:cNvSpPr txBox="1">
              <a:spLocks noChangeArrowheads="1"/>
            </p:cNvSpPr>
            <p:nvPr/>
          </p:nvSpPr>
          <p:spPr bwMode="auto">
            <a:xfrm>
              <a:off x="4352925" y="5359398"/>
              <a:ext cx="1720850" cy="567014"/>
            </a:xfrm>
            <a:prstGeom prst="rect">
              <a:avLst/>
            </a:prstGeom>
            <a:noFill/>
            <a:ln w="9525">
              <a:noFill/>
              <a:miter lim="800000"/>
              <a:headEnd/>
              <a:tailEnd/>
            </a:ln>
          </p:spPr>
          <p:txBody>
            <a:bodyPr>
              <a:spAutoFit/>
            </a:bodyPr>
            <a:lstStyle/>
            <a:p>
              <a:pPr fontAlgn="base">
                <a:lnSpc>
                  <a:spcPts val="1800"/>
                </a:lnSpc>
                <a:spcBef>
                  <a:spcPct val="0"/>
                </a:spcBef>
                <a:spcAft>
                  <a:spcPct val="0"/>
                </a:spcAft>
              </a:pPr>
              <a:r>
                <a:rPr lang="en-US" altLang="ja-JP" sz="1200" smtClean="0">
                  <a:latin typeface="Arial" charset="0"/>
                  <a:ea typeface="HGP創英角ｺﾞｼｯｸUB" pitchFamily="50" charset="-128"/>
                </a:rPr>
                <a:t>National Institute of Informatics</a:t>
              </a:r>
            </a:p>
          </p:txBody>
        </p:sp>
        <p:sp>
          <p:nvSpPr>
            <p:cNvPr id="74" name="Text Box 78"/>
            <p:cNvSpPr txBox="1">
              <a:spLocks noChangeArrowheads="1"/>
            </p:cNvSpPr>
            <p:nvPr/>
          </p:nvSpPr>
          <p:spPr bwMode="auto">
            <a:xfrm>
              <a:off x="3929058" y="5713723"/>
              <a:ext cx="596900" cy="344895"/>
            </a:xfrm>
            <a:prstGeom prst="rect">
              <a:avLst/>
            </a:prstGeom>
            <a:noFill/>
            <a:ln w="9525">
              <a:noFill/>
              <a:miter lim="800000"/>
              <a:headEnd/>
              <a:tailEnd/>
            </a:ln>
          </p:spPr>
          <p:txBody>
            <a:bodyPr>
              <a:spAutoFit/>
            </a:bodyPr>
            <a:lstStyle/>
            <a:p>
              <a:pPr fontAlgn="base">
                <a:lnSpc>
                  <a:spcPts val="1800"/>
                </a:lnSpc>
                <a:spcBef>
                  <a:spcPct val="0"/>
                </a:spcBef>
                <a:spcAft>
                  <a:spcPct val="0"/>
                </a:spcAft>
              </a:pPr>
              <a:r>
                <a:rPr lang="en-US" altLang="ja-JP" sz="1200" dirty="0" smtClean="0">
                  <a:latin typeface="Arial" charset="0"/>
                  <a:ea typeface="HGP創英角ｺﾞｼｯｸUB" pitchFamily="50" charset="-128"/>
                </a:rPr>
                <a:t>NICT</a:t>
              </a:r>
            </a:p>
          </p:txBody>
        </p:sp>
        <p:sp>
          <p:nvSpPr>
            <p:cNvPr id="101" name="Text Box 78"/>
            <p:cNvSpPr txBox="1">
              <a:spLocks noChangeArrowheads="1"/>
            </p:cNvSpPr>
            <p:nvPr/>
          </p:nvSpPr>
          <p:spPr bwMode="auto">
            <a:xfrm>
              <a:off x="4591050" y="5816598"/>
              <a:ext cx="1720850" cy="344847"/>
            </a:xfrm>
            <a:prstGeom prst="rect">
              <a:avLst/>
            </a:prstGeom>
            <a:noFill/>
            <a:ln w="9525">
              <a:noFill/>
              <a:miter lim="800000"/>
              <a:headEnd/>
              <a:tailEnd/>
            </a:ln>
          </p:spPr>
          <p:txBody>
            <a:bodyPr>
              <a:spAutoFit/>
            </a:bodyPr>
            <a:lstStyle/>
            <a:p>
              <a:pPr fontAlgn="base">
                <a:lnSpc>
                  <a:spcPts val="1800"/>
                </a:lnSpc>
                <a:spcBef>
                  <a:spcPct val="0"/>
                </a:spcBef>
                <a:spcAft>
                  <a:spcPct val="0"/>
                </a:spcAft>
              </a:pPr>
              <a:r>
                <a:rPr lang="en-US" altLang="ja-JP" sz="1200" smtClean="0">
                  <a:latin typeface="Arial" charset="0"/>
                  <a:ea typeface="HGP創英角ｺﾞｼｯｸUB" pitchFamily="50" charset="-128"/>
                </a:rPr>
                <a:t>NTT Research Labs</a:t>
              </a:r>
            </a:p>
          </p:txBody>
        </p:sp>
        <p:sp>
          <p:nvSpPr>
            <p:cNvPr id="102" name="Text Box 78"/>
            <p:cNvSpPr txBox="1">
              <a:spLocks noChangeArrowheads="1"/>
            </p:cNvSpPr>
            <p:nvPr/>
          </p:nvSpPr>
          <p:spPr bwMode="auto">
            <a:xfrm>
              <a:off x="4400550" y="6035672"/>
              <a:ext cx="2743218" cy="344847"/>
            </a:xfrm>
            <a:prstGeom prst="rect">
              <a:avLst/>
            </a:prstGeom>
            <a:noFill/>
            <a:ln w="9525">
              <a:noFill/>
              <a:miter lim="800000"/>
              <a:headEnd/>
              <a:tailEnd/>
            </a:ln>
          </p:spPr>
          <p:txBody>
            <a:bodyPr>
              <a:spAutoFit/>
            </a:bodyPr>
            <a:lstStyle/>
            <a:p>
              <a:pPr fontAlgn="base">
                <a:lnSpc>
                  <a:spcPts val="1800"/>
                </a:lnSpc>
                <a:spcBef>
                  <a:spcPct val="0"/>
                </a:spcBef>
                <a:spcAft>
                  <a:spcPct val="0"/>
                </a:spcAft>
              </a:pPr>
              <a:r>
                <a:rPr lang="en-US" altLang="ja-JP" sz="1200" smtClean="0">
                  <a:latin typeface="Arial" charset="0"/>
                  <a:ea typeface="HGP創英角ｺﾞｼｯｸUB" pitchFamily="50" charset="-128"/>
                </a:rPr>
                <a:t>Asian Disaster Reduction Center</a:t>
              </a:r>
            </a:p>
          </p:txBody>
        </p:sp>
        <p:sp>
          <p:nvSpPr>
            <p:cNvPr id="103" name="Text Box 78"/>
            <p:cNvSpPr txBox="1">
              <a:spLocks noChangeArrowheads="1"/>
            </p:cNvSpPr>
            <p:nvPr/>
          </p:nvSpPr>
          <p:spPr bwMode="auto">
            <a:xfrm>
              <a:off x="3657600" y="5073649"/>
              <a:ext cx="1720850" cy="344847"/>
            </a:xfrm>
            <a:prstGeom prst="rect">
              <a:avLst/>
            </a:prstGeom>
            <a:noFill/>
            <a:ln w="9525">
              <a:noFill/>
              <a:miter lim="800000"/>
              <a:headEnd/>
              <a:tailEnd/>
            </a:ln>
          </p:spPr>
          <p:txBody>
            <a:bodyPr>
              <a:spAutoFit/>
            </a:bodyPr>
            <a:lstStyle/>
            <a:p>
              <a:pPr fontAlgn="base">
                <a:lnSpc>
                  <a:spcPts val="1800"/>
                </a:lnSpc>
                <a:spcBef>
                  <a:spcPct val="0"/>
                </a:spcBef>
                <a:spcAft>
                  <a:spcPct val="0"/>
                </a:spcAft>
              </a:pPr>
              <a:r>
                <a:rPr lang="en-US" altLang="ja-JP" sz="1200" smtClean="0">
                  <a:latin typeface="Arial" charset="0"/>
                  <a:ea typeface="HGP創英角ｺﾞｼｯｸUB" pitchFamily="50" charset="-128"/>
                </a:rPr>
                <a:t>Kookmin University</a:t>
              </a:r>
            </a:p>
          </p:txBody>
        </p:sp>
        <p:sp>
          <p:nvSpPr>
            <p:cNvPr id="104" name="Text Box 78"/>
            <p:cNvSpPr txBox="1">
              <a:spLocks noChangeArrowheads="1"/>
            </p:cNvSpPr>
            <p:nvPr/>
          </p:nvSpPr>
          <p:spPr bwMode="auto">
            <a:xfrm>
              <a:off x="6724650" y="5426075"/>
              <a:ext cx="1720850" cy="344847"/>
            </a:xfrm>
            <a:prstGeom prst="rect">
              <a:avLst/>
            </a:prstGeom>
            <a:noFill/>
            <a:ln w="9525">
              <a:noFill/>
              <a:miter lim="800000"/>
              <a:headEnd/>
              <a:tailEnd/>
            </a:ln>
          </p:spPr>
          <p:txBody>
            <a:bodyPr>
              <a:spAutoFit/>
            </a:bodyPr>
            <a:lstStyle/>
            <a:p>
              <a:pPr fontAlgn="base">
                <a:lnSpc>
                  <a:spcPts val="1800"/>
                </a:lnSpc>
                <a:spcBef>
                  <a:spcPct val="0"/>
                </a:spcBef>
                <a:spcAft>
                  <a:spcPct val="0"/>
                </a:spcAft>
              </a:pPr>
              <a:r>
                <a:rPr lang="en-US" altLang="ja-JP" sz="1200" dirty="0" smtClean="0">
                  <a:latin typeface="Arial" charset="0"/>
                  <a:ea typeface="HGP創英角ｺﾞｼｯｸUB" pitchFamily="50" charset="-128"/>
                </a:rPr>
                <a:t>Princeton University</a:t>
              </a:r>
            </a:p>
          </p:txBody>
        </p:sp>
        <p:sp>
          <p:nvSpPr>
            <p:cNvPr id="105" name="Text Box 78"/>
            <p:cNvSpPr txBox="1">
              <a:spLocks noChangeArrowheads="1"/>
            </p:cNvSpPr>
            <p:nvPr/>
          </p:nvSpPr>
          <p:spPr bwMode="auto">
            <a:xfrm>
              <a:off x="2752725" y="6176963"/>
              <a:ext cx="857250" cy="344847"/>
            </a:xfrm>
            <a:prstGeom prst="rect">
              <a:avLst/>
            </a:prstGeom>
            <a:noFill/>
            <a:ln w="9525">
              <a:noFill/>
              <a:miter lim="800000"/>
              <a:headEnd/>
              <a:tailEnd/>
            </a:ln>
          </p:spPr>
          <p:txBody>
            <a:bodyPr>
              <a:spAutoFit/>
            </a:bodyPr>
            <a:lstStyle/>
            <a:p>
              <a:pPr fontAlgn="base">
                <a:lnSpc>
                  <a:spcPts val="1800"/>
                </a:lnSpc>
                <a:spcBef>
                  <a:spcPct val="0"/>
                </a:spcBef>
                <a:spcAft>
                  <a:spcPct val="0"/>
                </a:spcAft>
              </a:pPr>
              <a:r>
                <a:rPr lang="en-US" altLang="ja-JP" sz="1200" smtClean="0">
                  <a:latin typeface="Arial" charset="0"/>
                  <a:ea typeface="HGP創英角ｺﾞｼｯｸUB" pitchFamily="50" charset="-128"/>
                  <a:cs typeface="Arial" charset="0"/>
                </a:rPr>
                <a:t>NECTEC</a:t>
              </a:r>
            </a:p>
          </p:txBody>
        </p:sp>
        <p:sp>
          <p:nvSpPr>
            <p:cNvPr id="106" name="Text Box 78"/>
            <p:cNvSpPr txBox="1">
              <a:spLocks noChangeArrowheads="1"/>
            </p:cNvSpPr>
            <p:nvPr/>
          </p:nvSpPr>
          <p:spPr bwMode="auto">
            <a:xfrm>
              <a:off x="3744913" y="6396038"/>
              <a:ext cx="1612905" cy="344847"/>
            </a:xfrm>
            <a:prstGeom prst="rect">
              <a:avLst/>
            </a:prstGeom>
            <a:noFill/>
            <a:ln w="9525">
              <a:noFill/>
              <a:miter lim="800000"/>
              <a:headEnd/>
              <a:tailEnd/>
            </a:ln>
          </p:spPr>
          <p:txBody>
            <a:bodyPr>
              <a:spAutoFit/>
            </a:bodyPr>
            <a:lstStyle/>
            <a:p>
              <a:pPr fontAlgn="base">
                <a:lnSpc>
                  <a:spcPts val="1800"/>
                </a:lnSpc>
                <a:spcBef>
                  <a:spcPct val="0"/>
                </a:spcBef>
                <a:spcAft>
                  <a:spcPct val="0"/>
                </a:spcAft>
              </a:pPr>
              <a:r>
                <a:rPr lang="en-US" altLang="ja-JP" sz="1200" smtClean="0">
                  <a:latin typeface="Arial" charset="0"/>
                  <a:ea typeface="HGP創英角ｺﾞｼｯｸUB" pitchFamily="50" charset="-128"/>
                  <a:cs typeface="Arial" charset="0"/>
                </a:rPr>
                <a:t>Univ. of Indonesia</a:t>
              </a:r>
            </a:p>
          </p:txBody>
        </p:sp>
      </p:grpSp>
      <p:sp>
        <p:nvSpPr>
          <p:cNvPr id="107" name="Text Box 78"/>
          <p:cNvSpPr txBox="1">
            <a:spLocks noChangeArrowheads="1"/>
          </p:cNvSpPr>
          <p:nvPr/>
        </p:nvSpPr>
        <p:spPr bwMode="auto">
          <a:xfrm>
            <a:off x="6162707" y="5559448"/>
            <a:ext cx="962025" cy="276225"/>
          </a:xfrm>
          <a:prstGeom prst="rect">
            <a:avLst/>
          </a:prstGeom>
          <a:noFill/>
          <a:ln w="9525">
            <a:noFill/>
            <a:miter lim="800000"/>
            <a:headEnd/>
            <a:tailEnd/>
          </a:ln>
        </p:spPr>
        <p:txBody>
          <a:bodyPr>
            <a:spAutoFit/>
          </a:bodyPr>
          <a:lstStyle/>
          <a:p>
            <a:pPr fontAlgn="base">
              <a:spcBef>
                <a:spcPct val="0"/>
              </a:spcBef>
              <a:spcAft>
                <a:spcPct val="0"/>
              </a:spcAft>
            </a:pPr>
            <a:r>
              <a:rPr lang="en-US" altLang="ja-JP" sz="1200" smtClean="0">
                <a:latin typeface="Arial" charset="0"/>
                <a:ea typeface="HGP創英角ｺﾞｼｯｸUB" pitchFamily="50" charset="-128"/>
              </a:rPr>
              <a:t>Google Inc.</a:t>
            </a:r>
          </a:p>
        </p:txBody>
      </p:sp>
      <p:sp>
        <p:nvSpPr>
          <p:cNvPr id="108" name="円/楕円 107"/>
          <p:cNvSpPr/>
          <p:nvPr/>
        </p:nvSpPr>
        <p:spPr>
          <a:xfrm>
            <a:off x="6391307" y="5530873"/>
            <a:ext cx="76200" cy="76200"/>
          </a:xfrm>
          <a:prstGeom prst="ellipse">
            <a:avLst/>
          </a:prstGeom>
          <a:solidFill>
            <a:srgbClr val="FF6D5F"/>
          </a:solidFill>
          <a:ln w="9525" cap="flat" cmpd="sng" algn="ctr">
            <a:no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a:cs typeface="+mn-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8025" name="Picture 41"/>
          <p:cNvPicPr>
            <a:picLocks noChangeAspect="1" noChangeArrowheads="1"/>
          </p:cNvPicPr>
          <p:nvPr/>
        </p:nvPicPr>
        <p:blipFill>
          <a:blip r:embed="rId3" cstate="print"/>
          <a:srcRect/>
          <a:stretch>
            <a:fillRect/>
          </a:stretch>
        </p:blipFill>
        <p:spPr bwMode="auto">
          <a:xfrm>
            <a:off x="515938" y="1657350"/>
            <a:ext cx="3962400" cy="3621088"/>
          </a:xfrm>
          <a:prstGeom prst="rect">
            <a:avLst/>
          </a:prstGeom>
          <a:noFill/>
        </p:spPr>
      </p:pic>
      <p:sp>
        <p:nvSpPr>
          <p:cNvPr id="297986" name="Rectangle 2"/>
          <p:cNvSpPr>
            <a:spLocks noGrp="1" noChangeArrowheads="1"/>
          </p:cNvSpPr>
          <p:nvPr>
            <p:ph type="title"/>
          </p:nvPr>
        </p:nvSpPr>
        <p:spPr>
          <a:xfrm>
            <a:off x="358775" y="298432"/>
            <a:ext cx="8229600" cy="630238"/>
          </a:xfrm>
          <a:noFill/>
          <a:ln/>
        </p:spPr>
        <p:txBody>
          <a:bodyPr/>
          <a:lstStyle/>
          <a:p>
            <a:r>
              <a:rPr lang="en-US" altLang="ja-JP" sz="2800" b="1" dirty="0" smtClean="0">
                <a:latin typeface="Tahoma" pitchFamily="34" charset="0"/>
                <a:ea typeface="Tahoma" pitchFamily="34" charset="0"/>
                <a:cs typeface="Tahoma" pitchFamily="34" charset="0"/>
              </a:rPr>
              <a:t>Layers </a:t>
            </a:r>
            <a:r>
              <a:rPr lang="en-US" altLang="ja-JP" sz="2800" b="1" dirty="0">
                <a:latin typeface="Tahoma" pitchFamily="34" charset="0"/>
                <a:ea typeface="Tahoma" pitchFamily="34" charset="0"/>
                <a:cs typeface="Tahoma" pitchFamily="34" charset="0"/>
              </a:rPr>
              <a:t>of the Language Grid</a:t>
            </a:r>
          </a:p>
        </p:txBody>
      </p:sp>
      <p:sp>
        <p:nvSpPr>
          <p:cNvPr id="297987" name="Text Box 3"/>
          <p:cNvSpPr txBox="1">
            <a:spLocks noChangeArrowheads="1"/>
          </p:cNvSpPr>
          <p:nvPr/>
        </p:nvSpPr>
        <p:spPr bwMode="auto">
          <a:xfrm>
            <a:off x="4479925" y="1620838"/>
            <a:ext cx="5208588" cy="336550"/>
          </a:xfrm>
          <a:prstGeom prst="rect">
            <a:avLst/>
          </a:prstGeom>
          <a:noFill/>
          <a:ln w="9525">
            <a:noFill/>
            <a:miter lim="800000"/>
            <a:headEnd/>
            <a:tailEnd/>
          </a:ln>
          <a:effectLst/>
        </p:spPr>
        <p:txBody>
          <a:bodyPr>
            <a:spAutoFit/>
          </a:bodyPr>
          <a:lstStyle/>
          <a:p>
            <a:pPr algn="l" rtl="0" fontAlgn="base">
              <a:spcBef>
                <a:spcPct val="0"/>
              </a:spcBef>
              <a:spcAft>
                <a:spcPct val="0"/>
              </a:spcAft>
            </a:pPr>
            <a:r>
              <a:rPr kumimoji="1" lang="en-US" altLang="ja-JP" sz="1600" b="1" kern="1200" dirty="0" smtClean="0">
                <a:solidFill>
                  <a:srgbClr val="FF0000"/>
                </a:solidFill>
                <a:latin typeface="Verdana" pitchFamily="34" charset="0"/>
                <a:ea typeface="ＭＳ Ｐゴシック" pitchFamily="50" charset="-128"/>
                <a:cs typeface="+mn-cs"/>
              </a:rPr>
              <a:t>Customized Multilingual Environment</a:t>
            </a:r>
            <a:endParaRPr kumimoji="1" lang="en-US" altLang="ja-JP" sz="1600" b="1" kern="1200" dirty="0">
              <a:solidFill>
                <a:srgbClr val="FF0000"/>
              </a:solidFill>
              <a:latin typeface="Verdana" pitchFamily="34" charset="0"/>
              <a:ea typeface="ＭＳ Ｐゴシック" pitchFamily="50" charset="-128"/>
              <a:cs typeface="+mn-cs"/>
            </a:endParaRPr>
          </a:p>
        </p:txBody>
      </p:sp>
      <p:sp>
        <p:nvSpPr>
          <p:cNvPr id="297988" name="Text Box 4"/>
          <p:cNvSpPr txBox="1">
            <a:spLocks noChangeArrowheads="1"/>
          </p:cNvSpPr>
          <p:nvPr/>
        </p:nvSpPr>
        <p:spPr bwMode="auto">
          <a:xfrm>
            <a:off x="4489450" y="2804694"/>
            <a:ext cx="4103688" cy="338554"/>
          </a:xfrm>
          <a:prstGeom prst="rect">
            <a:avLst/>
          </a:prstGeom>
          <a:noFill/>
          <a:ln w="9525">
            <a:noFill/>
            <a:miter lim="800000"/>
            <a:headEnd/>
            <a:tailEnd/>
          </a:ln>
          <a:effectLst/>
        </p:spPr>
        <p:txBody>
          <a:bodyPr>
            <a:spAutoFit/>
          </a:bodyPr>
          <a:lstStyle/>
          <a:p>
            <a:pPr algn="l" rtl="0" fontAlgn="base">
              <a:spcBef>
                <a:spcPct val="0"/>
              </a:spcBef>
              <a:spcAft>
                <a:spcPct val="0"/>
              </a:spcAft>
            </a:pPr>
            <a:r>
              <a:rPr kumimoji="1" lang="en-US" altLang="ja-JP" sz="1600" b="1" kern="1200" dirty="0" smtClean="0">
                <a:solidFill>
                  <a:srgbClr val="FF9900"/>
                </a:solidFill>
                <a:latin typeface="Verdana" pitchFamily="34" charset="0"/>
                <a:ea typeface="ＭＳ Ｐゴシック" pitchFamily="50" charset="-128"/>
                <a:cs typeface="+mn-cs"/>
              </a:rPr>
              <a:t>Composite Services</a:t>
            </a:r>
          </a:p>
        </p:txBody>
      </p:sp>
      <p:sp>
        <p:nvSpPr>
          <p:cNvPr id="297989" name="Text Box 5"/>
          <p:cNvSpPr txBox="1">
            <a:spLocks noChangeArrowheads="1"/>
          </p:cNvSpPr>
          <p:nvPr/>
        </p:nvSpPr>
        <p:spPr bwMode="auto">
          <a:xfrm>
            <a:off x="4508500" y="3751263"/>
            <a:ext cx="4167188" cy="336550"/>
          </a:xfrm>
          <a:prstGeom prst="rect">
            <a:avLst/>
          </a:prstGeom>
          <a:noFill/>
          <a:ln w="9525">
            <a:noFill/>
            <a:miter lim="800000"/>
            <a:headEnd/>
            <a:tailEnd/>
          </a:ln>
          <a:effectLst/>
        </p:spPr>
        <p:txBody>
          <a:bodyPr>
            <a:spAutoFit/>
          </a:bodyPr>
          <a:lstStyle/>
          <a:p>
            <a:pPr algn="l" rtl="0" fontAlgn="base">
              <a:spcBef>
                <a:spcPct val="0"/>
              </a:spcBef>
              <a:spcAft>
                <a:spcPct val="0"/>
              </a:spcAft>
            </a:pPr>
            <a:r>
              <a:rPr kumimoji="1" lang="en-US" altLang="ja-JP" sz="1600" b="1" kern="1200" dirty="0" smtClean="0">
                <a:solidFill>
                  <a:srgbClr val="7E93FA"/>
                </a:solidFill>
                <a:latin typeface="Verdana" pitchFamily="34" charset="0"/>
                <a:ea typeface="ＭＳ Ｐゴシック" pitchFamily="50" charset="-128"/>
                <a:cs typeface="+mn-cs"/>
              </a:rPr>
              <a:t>Atomic Services</a:t>
            </a:r>
            <a:endParaRPr kumimoji="1" lang="en-US" altLang="ja-JP" sz="1600" b="1" kern="1200" dirty="0">
              <a:solidFill>
                <a:srgbClr val="7E93FA"/>
              </a:solidFill>
              <a:latin typeface="Verdana" pitchFamily="34" charset="0"/>
              <a:ea typeface="ＭＳ Ｐゴシック" pitchFamily="50" charset="-128"/>
              <a:cs typeface="+mn-cs"/>
            </a:endParaRPr>
          </a:p>
        </p:txBody>
      </p:sp>
      <p:sp>
        <p:nvSpPr>
          <p:cNvPr id="297990" name="Text Box 6"/>
          <p:cNvSpPr txBox="1">
            <a:spLocks noChangeArrowheads="1"/>
          </p:cNvSpPr>
          <p:nvPr/>
        </p:nvSpPr>
        <p:spPr bwMode="auto">
          <a:xfrm>
            <a:off x="4495800" y="4676775"/>
            <a:ext cx="4648200" cy="338554"/>
          </a:xfrm>
          <a:prstGeom prst="rect">
            <a:avLst/>
          </a:prstGeom>
          <a:noFill/>
          <a:ln w="9525">
            <a:noFill/>
            <a:miter lim="800000"/>
            <a:headEnd/>
            <a:tailEnd/>
          </a:ln>
          <a:effectLst/>
        </p:spPr>
        <p:txBody>
          <a:bodyPr>
            <a:spAutoFit/>
          </a:bodyPr>
          <a:lstStyle/>
          <a:p>
            <a:pPr algn="l" rtl="0" fontAlgn="base">
              <a:spcBef>
                <a:spcPct val="0"/>
              </a:spcBef>
              <a:spcAft>
                <a:spcPct val="0"/>
              </a:spcAft>
            </a:pPr>
            <a:r>
              <a:rPr lang="en-US" altLang="ja-JP" sz="1600" dirty="0" smtClean="0">
                <a:solidFill>
                  <a:srgbClr val="666699"/>
                </a:solidFill>
              </a:rPr>
              <a:t>Cloud Services</a:t>
            </a:r>
            <a:endParaRPr kumimoji="1" lang="en-US" altLang="ja-JP" sz="1600" b="1" kern="1200" dirty="0">
              <a:solidFill>
                <a:srgbClr val="666699"/>
              </a:solidFill>
              <a:latin typeface="Verdana" pitchFamily="34" charset="0"/>
              <a:ea typeface="ＭＳ Ｐゴシック" pitchFamily="50" charset="-128"/>
              <a:cs typeface="+mn-cs"/>
            </a:endParaRPr>
          </a:p>
        </p:txBody>
      </p:sp>
      <p:sp>
        <p:nvSpPr>
          <p:cNvPr id="298011" name="Text Box 27"/>
          <p:cNvSpPr txBox="1">
            <a:spLocks noChangeArrowheads="1"/>
          </p:cNvSpPr>
          <p:nvPr/>
        </p:nvSpPr>
        <p:spPr bwMode="auto">
          <a:xfrm>
            <a:off x="4522788" y="1982788"/>
            <a:ext cx="4097337" cy="738664"/>
          </a:xfrm>
          <a:prstGeom prst="rect">
            <a:avLst/>
          </a:prstGeom>
          <a:noFill/>
          <a:ln w="9525">
            <a:noFill/>
            <a:miter lim="800000"/>
            <a:headEnd/>
            <a:tailEnd/>
          </a:ln>
          <a:effectLst/>
        </p:spPr>
        <p:txBody>
          <a:bodyPr>
            <a:spAutoFit/>
          </a:bodyPr>
          <a:lstStyle/>
          <a:p>
            <a:pPr algn="l" rtl="0" fontAlgn="base">
              <a:spcBef>
                <a:spcPct val="0"/>
              </a:spcBef>
              <a:spcAft>
                <a:spcPct val="0"/>
              </a:spcAft>
            </a:pPr>
            <a:r>
              <a:rPr kumimoji="1" lang="en-US" altLang="ja-JP" sz="1400" b="0" kern="1200" dirty="0">
                <a:solidFill>
                  <a:srgbClr val="000000"/>
                </a:solidFill>
                <a:latin typeface="Tahoma" pitchFamily="34" charset="0"/>
                <a:ea typeface="Tahoma" pitchFamily="34" charset="0"/>
                <a:cs typeface="Tahoma" pitchFamily="34" charset="0"/>
              </a:rPr>
              <a:t>Multilingual communication is supported using various</a:t>
            </a:r>
            <a:r>
              <a:rPr kumimoji="1" lang="en-US" altLang="ja-JP" sz="1400" b="0" kern="1200" dirty="0" smtClean="0">
                <a:solidFill>
                  <a:srgbClr val="000000"/>
                </a:solidFill>
                <a:latin typeface="Tahoma" pitchFamily="34" charset="0"/>
                <a:ea typeface="Tahoma" pitchFamily="34" charset="0"/>
                <a:cs typeface="Tahoma" pitchFamily="34" charset="0"/>
              </a:rPr>
              <a:t> atomic/composite services. </a:t>
            </a:r>
            <a:r>
              <a:rPr kumimoji="1" lang="en-US" altLang="ja-JP" sz="1400" b="0" kern="1200" dirty="0">
                <a:solidFill>
                  <a:srgbClr val="000000"/>
                </a:solidFill>
                <a:latin typeface="Tahoma" pitchFamily="34" charset="0"/>
                <a:ea typeface="Tahoma" pitchFamily="34" charset="0"/>
                <a:cs typeface="Tahoma" pitchFamily="34" charset="0"/>
              </a:rPr>
              <a:t>NICT provides Language Grid collaboration tools.</a:t>
            </a:r>
          </a:p>
        </p:txBody>
      </p:sp>
      <p:sp>
        <p:nvSpPr>
          <p:cNvPr id="298012" name="Text Box 28"/>
          <p:cNvSpPr txBox="1">
            <a:spLocks noChangeArrowheads="1"/>
          </p:cNvSpPr>
          <p:nvPr/>
        </p:nvSpPr>
        <p:spPr bwMode="auto">
          <a:xfrm>
            <a:off x="4551363" y="3136900"/>
            <a:ext cx="4124325" cy="523220"/>
          </a:xfrm>
          <a:prstGeom prst="rect">
            <a:avLst/>
          </a:prstGeom>
          <a:noFill/>
          <a:ln w="9525">
            <a:noFill/>
            <a:miter lim="800000"/>
            <a:headEnd/>
            <a:tailEnd/>
          </a:ln>
          <a:effectLst/>
        </p:spPr>
        <p:txBody>
          <a:bodyPr>
            <a:spAutoFit/>
          </a:bodyPr>
          <a:lstStyle/>
          <a:p>
            <a:pPr algn="l" rtl="0" fontAlgn="base">
              <a:spcBef>
                <a:spcPct val="0"/>
              </a:spcBef>
              <a:spcAft>
                <a:spcPct val="0"/>
              </a:spcAft>
            </a:pPr>
            <a:r>
              <a:rPr kumimoji="1" lang="en-US" altLang="ja-JP" sz="1400" b="0" kern="1200" dirty="0">
                <a:solidFill>
                  <a:srgbClr val="000000"/>
                </a:solidFill>
                <a:latin typeface="Tahoma" pitchFamily="34" charset="0"/>
                <a:ea typeface="Tahoma" pitchFamily="34" charset="0"/>
                <a:cs typeface="Tahoma" pitchFamily="34" charset="0"/>
              </a:rPr>
              <a:t>Multiple</a:t>
            </a:r>
            <a:r>
              <a:rPr lang="en-US" altLang="ja-JP" sz="1400" b="0" dirty="0" smtClean="0">
                <a:solidFill>
                  <a:srgbClr val="000000"/>
                </a:solidFill>
                <a:latin typeface="Tahoma" pitchFamily="34" charset="0"/>
                <a:ea typeface="Tahoma" pitchFamily="34" charset="0"/>
                <a:cs typeface="Tahoma" pitchFamily="34" charset="0"/>
              </a:rPr>
              <a:t>atomic services</a:t>
            </a:r>
            <a:r>
              <a:rPr kumimoji="1" lang="en-US" altLang="ja-JP" sz="1400" b="0" kern="1200" dirty="0">
                <a:solidFill>
                  <a:srgbClr val="000000"/>
                </a:solidFill>
                <a:latin typeface="Tahoma" pitchFamily="34" charset="0"/>
                <a:ea typeface="Tahoma" pitchFamily="34" charset="0"/>
                <a:cs typeface="Tahoma" pitchFamily="34" charset="0"/>
              </a:rPr>
              <a:t>are composed using Web service workflows.</a:t>
            </a:r>
          </a:p>
        </p:txBody>
      </p:sp>
      <p:sp>
        <p:nvSpPr>
          <p:cNvPr id="298013" name="Text Box 29"/>
          <p:cNvSpPr txBox="1">
            <a:spLocks noChangeArrowheads="1"/>
          </p:cNvSpPr>
          <p:nvPr/>
        </p:nvSpPr>
        <p:spPr bwMode="auto">
          <a:xfrm>
            <a:off x="4551363" y="4119563"/>
            <a:ext cx="3998912" cy="523220"/>
          </a:xfrm>
          <a:prstGeom prst="rect">
            <a:avLst/>
          </a:prstGeom>
          <a:noFill/>
          <a:ln w="9525">
            <a:noFill/>
            <a:miter lim="800000"/>
            <a:headEnd/>
            <a:tailEnd/>
          </a:ln>
          <a:effectLst/>
        </p:spPr>
        <p:txBody>
          <a:bodyPr>
            <a:spAutoFit/>
          </a:bodyPr>
          <a:lstStyle/>
          <a:p>
            <a:pPr algn="l" rtl="0" fontAlgn="base">
              <a:spcBef>
                <a:spcPct val="0"/>
              </a:spcBef>
              <a:spcAft>
                <a:spcPct val="0"/>
              </a:spcAft>
            </a:pPr>
            <a:r>
              <a:rPr kumimoji="1" lang="en-US" altLang="ja-JP" sz="1400" b="0" kern="1200">
                <a:solidFill>
                  <a:srgbClr val="000000"/>
                </a:solidFill>
                <a:latin typeface="Tahoma" pitchFamily="34" charset="0"/>
                <a:ea typeface="Tahoma" pitchFamily="34" charset="0"/>
                <a:cs typeface="Tahoma" pitchFamily="34" charset="0"/>
              </a:rPr>
              <a:t>Language resources are made usable as Web services with standardized interfaces.</a:t>
            </a:r>
          </a:p>
        </p:txBody>
      </p:sp>
      <p:sp>
        <p:nvSpPr>
          <p:cNvPr id="298014" name="Text Box 30"/>
          <p:cNvSpPr txBox="1">
            <a:spLocks noChangeArrowheads="1"/>
          </p:cNvSpPr>
          <p:nvPr/>
        </p:nvSpPr>
        <p:spPr bwMode="auto">
          <a:xfrm>
            <a:off x="4538663" y="5075253"/>
            <a:ext cx="4038600" cy="954107"/>
          </a:xfrm>
          <a:prstGeom prst="rect">
            <a:avLst/>
          </a:prstGeom>
          <a:noFill/>
          <a:ln w="9525">
            <a:noFill/>
            <a:miter lim="800000"/>
            <a:headEnd/>
            <a:tailEnd/>
          </a:ln>
          <a:effectLst/>
        </p:spPr>
        <p:txBody>
          <a:bodyPr>
            <a:spAutoFit/>
          </a:bodyPr>
          <a:lstStyle/>
          <a:p>
            <a:pPr algn="l" rtl="0" fontAlgn="base">
              <a:spcBef>
                <a:spcPct val="0"/>
              </a:spcBef>
              <a:spcAft>
                <a:spcPct val="0"/>
              </a:spcAft>
            </a:pPr>
            <a:r>
              <a:rPr kumimoji="1" lang="en-US" altLang="ja-JP" sz="1400" b="0" kern="1200" dirty="0">
                <a:solidFill>
                  <a:srgbClr val="000000"/>
                </a:solidFill>
                <a:latin typeface="Tahoma" pitchFamily="34" charset="0"/>
                <a:ea typeface="Tahoma" pitchFamily="34" charset="0"/>
                <a:cs typeface="Tahoma" pitchFamily="34" charset="0"/>
              </a:rPr>
              <a:t>Allow users to connect to Language Grid servers on the Internet. Make language and computation resources accessible from all over the world.</a:t>
            </a:r>
          </a:p>
        </p:txBody>
      </p:sp>
      <p:sp>
        <p:nvSpPr>
          <p:cNvPr id="298026" name="Line 42"/>
          <p:cNvSpPr>
            <a:spLocks noChangeShapeType="1"/>
          </p:cNvSpPr>
          <p:nvPr/>
        </p:nvSpPr>
        <p:spPr bwMode="auto">
          <a:xfrm>
            <a:off x="4572000" y="1981200"/>
            <a:ext cx="4071938" cy="0"/>
          </a:xfrm>
          <a:prstGeom prst="line">
            <a:avLst/>
          </a:prstGeom>
          <a:noFill/>
          <a:ln w="12700">
            <a:solidFill>
              <a:schemeClr val="tx2"/>
            </a:solidFill>
            <a:round/>
            <a:headEnd/>
            <a:tailEnd/>
          </a:ln>
          <a:effectLst/>
        </p:spPr>
        <p:txBody>
          <a:bodyPr wrap="none" anchor="ctr">
            <a:spAutoFit/>
          </a:bodyPr>
          <a:lstStyle/>
          <a:p>
            <a:pPr algn="l" rtl="0" fontAlgn="base">
              <a:spcBef>
                <a:spcPct val="0"/>
              </a:spcBef>
              <a:spcAft>
                <a:spcPct val="0"/>
              </a:spcAft>
            </a:pPr>
            <a:endParaRPr kumimoji="1" lang="ja-JP" altLang="en-US" sz="1600" b="1" kern="1200">
              <a:solidFill>
                <a:srgbClr val="FFFFFF"/>
              </a:solidFill>
              <a:latin typeface="Verdana" pitchFamily="34" charset="0"/>
              <a:ea typeface="ＭＳ Ｐゴシック" pitchFamily="50" charset="-128"/>
              <a:cs typeface="+mn-cs"/>
            </a:endParaRPr>
          </a:p>
        </p:txBody>
      </p:sp>
      <p:sp>
        <p:nvSpPr>
          <p:cNvPr id="298027" name="Line 43"/>
          <p:cNvSpPr>
            <a:spLocks noChangeShapeType="1"/>
          </p:cNvSpPr>
          <p:nvPr/>
        </p:nvSpPr>
        <p:spPr bwMode="auto">
          <a:xfrm>
            <a:off x="4572000" y="3148013"/>
            <a:ext cx="4071938" cy="0"/>
          </a:xfrm>
          <a:prstGeom prst="line">
            <a:avLst/>
          </a:prstGeom>
          <a:noFill/>
          <a:ln w="12700">
            <a:solidFill>
              <a:schemeClr val="bg2"/>
            </a:solidFill>
            <a:round/>
            <a:headEnd/>
            <a:tailEnd/>
          </a:ln>
          <a:effectLst/>
        </p:spPr>
        <p:txBody>
          <a:bodyPr wrap="none" anchor="ctr">
            <a:spAutoFit/>
          </a:bodyPr>
          <a:lstStyle/>
          <a:p>
            <a:pPr algn="l" rtl="0" fontAlgn="base">
              <a:spcBef>
                <a:spcPct val="0"/>
              </a:spcBef>
              <a:spcAft>
                <a:spcPct val="0"/>
              </a:spcAft>
            </a:pPr>
            <a:endParaRPr kumimoji="1" lang="ja-JP" altLang="en-US" sz="1600" b="1" kern="1200">
              <a:solidFill>
                <a:srgbClr val="FFFFFF"/>
              </a:solidFill>
              <a:latin typeface="Verdana" pitchFamily="34" charset="0"/>
              <a:ea typeface="ＭＳ Ｐゴシック" pitchFamily="50" charset="-128"/>
              <a:cs typeface="+mn-cs"/>
            </a:endParaRPr>
          </a:p>
        </p:txBody>
      </p:sp>
      <p:sp>
        <p:nvSpPr>
          <p:cNvPr id="298028" name="Line 44"/>
          <p:cNvSpPr>
            <a:spLocks noChangeShapeType="1"/>
          </p:cNvSpPr>
          <p:nvPr/>
        </p:nvSpPr>
        <p:spPr bwMode="auto">
          <a:xfrm>
            <a:off x="4572000" y="4114800"/>
            <a:ext cx="4071938" cy="0"/>
          </a:xfrm>
          <a:prstGeom prst="line">
            <a:avLst/>
          </a:prstGeom>
          <a:noFill/>
          <a:ln w="12700">
            <a:solidFill>
              <a:srgbClr val="72A6B7"/>
            </a:solidFill>
            <a:round/>
            <a:headEnd/>
            <a:tailEnd/>
          </a:ln>
          <a:effectLst/>
        </p:spPr>
        <p:txBody>
          <a:bodyPr wrap="none" anchor="ctr">
            <a:spAutoFit/>
          </a:bodyPr>
          <a:lstStyle/>
          <a:p>
            <a:pPr algn="l" rtl="0" fontAlgn="base">
              <a:spcBef>
                <a:spcPct val="0"/>
              </a:spcBef>
              <a:spcAft>
                <a:spcPct val="0"/>
              </a:spcAft>
            </a:pPr>
            <a:endParaRPr kumimoji="1" lang="ja-JP" altLang="en-US" sz="1600" b="1" kern="1200">
              <a:solidFill>
                <a:srgbClr val="FFFFFF"/>
              </a:solidFill>
              <a:latin typeface="Verdana" pitchFamily="34" charset="0"/>
              <a:ea typeface="ＭＳ Ｐゴシック" pitchFamily="50" charset="-128"/>
              <a:cs typeface="+mn-cs"/>
            </a:endParaRPr>
          </a:p>
        </p:txBody>
      </p:sp>
      <p:sp>
        <p:nvSpPr>
          <p:cNvPr id="298029" name="Line 45"/>
          <p:cNvSpPr>
            <a:spLocks noChangeShapeType="1"/>
          </p:cNvSpPr>
          <p:nvPr/>
        </p:nvSpPr>
        <p:spPr bwMode="auto">
          <a:xfrm>
            <a:off x="4572000" y="5018103"/>
            <a:ext cx="4071938" cy="0"/>
          </a:xfrm>
          <a:prstGeom prst="line">
            <a:avLst/>
          </a:prstGeom>
          <a:noFill/>
          <a:ln w="12700">
            <a:solidFill>
              <a:srgbClr val="0033CC"/>
            </a:solidFill>
            <a:round/>
            <a:headEnd/>
            <a:tailEnd/>
          </a:ln>
          <a:effectLst/>
        </p:spPr>
        <p:txBody>
          <a:bodyPr wrap="none" anchor="ctr">
            <a:spAutoFit/>
          </a:bodyPr>
          <a:lstStyle/>
          <a:p>
            <a:pPr algn="l" rtl="0" fontAlgn="base">
              <a:spcBef>
                <a:spcPct val="0"/>
              </a:spcBef>
              <a:spcAft>
                <a:spcPct val="0"/>
              </a:spcAft>
            </a:pPr>
            <a:endParaRPr kumimoji="1" lang="ja-JP" altLang="en-US" sz="1600" b="1" kern="1200">
              <a:solidFill>
                <a:srgbClr val="FFFFFF"/>
              </a:solidFill>
              <a:latin typeface="Verdana" pitchFamily="34" charset="0"/>
              <a:ea typeface="ＭＳ Ｐゴシック" pitchFamily="50" charset="-128"/>
              <a:cs typeface="+mn-cs"/>
            </a:endParaRPr>
          </a:p>
        </p:txBody>
      </p:sp>
      <p:grpSp>
        <p:nvGrpSpPr>
          <p:cNvPr id="37" name="グループ化 36"/>
          <p:cNvGrpSpPr/>
          <p:nvPr/>
        </p:nvGrpSpPr>
        <p:grpSpPr>
          <a:xfrm>
            <a:off x="317500" y="1365248"/>
            <a:ext cx="3886200" cy="3992578"/>
            <a:chOff x="317500" y="1657350"/>
            <a:chExt cx="3886200" cy="3621088"/>
          </a:xfrm>
        </p:grpSpPr>
        <p:sp>
          <p:nvSpPr>
            <p:cNvPr id="297994" name="Text Box 10"/>
            <p:cNvSpPr txBox="1">
              <a:spLocks noChangeArrowheads="1"/>
            </p:cNvSpPr>
            <p:nvPr/>
          </p:nvSpPr>
          <p:spPr bwMode="auto">
            <a:xfrm>
              <a:off x="536575" y="4687888"/>
              <a:ext cx="3505200" cy="287337"/>
            </a:xfrm>
            <a:prstGeom prst="rect">
              <a:avLst/>
            </a:prstGeom>
            <a:noFill/>
            <a:ln w="9525">
              <a:noFill/>
              <a:miter lim="800000"/>
              <a:headEnd/>
              <a:tailEnd/>
            </a:ln>
            <a:effectLst/>
          </p:spPr>
          <p:txBody>
            <a:bodyPr>
              <a:spAutoFit/>
            </a:bodyPr>
            <a:lstStyle/>
            <a:p>
              <a:pPr algn="ctr" rtl="0" fontAlgn="base">
                <a:lnSpc>
                  <a:spcPct val="80000"/>
                </a:lnSpc>
                <a:spcBef>
                  <a:spcPct val="0"/>
                </a:spcBef>
                <a:spcAft>
                  <a:spcPct val="0"/>
                </a:spcAft>
              </a:pPr>
              <a:r>
                <a:rPr kumimoji="1" lang="en-US" altLang="ja-JP" sz="1600" b="1" kern="1200">
                  <a:solidFill>
                    <a:srgbClr val="FFFFFF"/>
                  </a:solidFill>
                  <a:latin typeface="Verdana" pitchFamily="34" charset="0"/>
                  <a:ea typeface="ＭＳ Ｐゴシック" pitchFamily="50" charset="-128"/>
                  <a:cs typeface="+mn-cs"/>
                </a:rPr>
                <a:t>P2P Grid Infrastructure</a:t>
              </a:r>
            </a:p>
          </p:txBody>
        </p:sp>
        <p:sp>
          <p:nvSpPr>
            <p:cNvPr id="298001" name="Text Box 17"/>
            <p:cNvSpPr txBox="1">
              <a:spLocks noChangeArrowheads="1"/>
            </p:cNvSpPr>
            <p:nvPr/>
          </p:nvSpPr>
          <p:spPr bwMode="auto">
            <a:xfrm>
              <a:off x="522288" y="2786063"/>
              <a:ext cx="3487737" cy="488950"/>
            </a:xfrm>
            <a:prstGeom prst="rect">
              <a:avLst/>
            </a:prstGeom>
            <a:noFill/>
            <a:ln w="9525">
              <a:noFill/>
              <a:miter lim="800000"/>
              <a:headEnd/>
              <a:tailEnd/>
            </a:ln>
            <a:effectLst/>
          </p:spPr>
          <p:txBody>
            <a:bodyPr>
              <a:spAutoFit/>
            </a:bodyPr>
            <a:lstStyle/>
            <a:p>
              <a:pPr algn="ctr" rtl="0" fontAlgn="base">
                <a:spcBef>
                  <a:spcPct val="0"/>
                </a:spcBef>
                <a:spcAft>
                  <a:spcPct val="0"/>
                </a:spcAft>
              </a:pPr>
              <a:r>
                <a:rPr kumimoji="1" lang="en-US" altLang="ja-JP" sz="1600" b="1" kern="1200" dirty="0">
                  <a:solidFill>
                    <a:srgbClr val="000000"/>
                  </a:solidFill>
                  <a:latin typeface="Verdana" pitchFamily="34" charset="0"/>
                  <a:ea typeface="ＭＳ Ｐゴシック" pitchFamily="50" charset="-128"/>
                  <a:cs typeface="+mn-cs"/>
                </a:rPr>
                <a:t>Language Services</a:t>
              </a:r>
            </a:p>
            <a:p>
              <a:pPr algn="ctr" rtl="0" fontAlgn="base">
                <a:spcBef>
                  <a:spcPct val="0"/>
                </a:spcBef>
                <a:spcAft>
                  <a:spcPct val="0"/>
                </a:spcAft>
              </a:pPr>
              <a:r>
                <a:rPr kumimoji="1" lang="en-US" altLang="ja-JP" sz="1000" kern="1200">
                  <a:solidFill>
                    <a:srgbClr val="000000"/>
                  </a:solidFill>
                  <a:latin typeface="Verdana" pitchFamily="34" charset="0"/>
                  <a:ea typeface="ＭＳ Ｐゴシック" pitchFamily="50" charset="-128"/>
                  <a:cs typeface="+mn-cs"/>
                </a:rPr>
                <a:t>(back translations, specialized translations, </a:t>
              </a:r>
              <a:r>
                <a:rPr kumimoji="1" lang="en-US" altLang="ja-JP" sz="1000" kern="1200">
                  <a:solidFill>
                    <a:srgbClr val="000000"/>
                  </a:solidFill>
                  <a:latin typeface="Arial"/>
                  <a:ea typeface="ＭＳ Ｐゴシック" pitchFamily="50" charset="-128"/>
                  <a:cs typeface="+mn-cs"/>
                </a:rPr>
                <a:t>…</a:t>
              </a:r>
              <a:r>
                <a:rPr kumimoji="1" lang="en-US" altLang="ja-JP" sz="1000" kern="1200">
                  <a:solidFill>
                    <a:srgbClr val="000000"/>
                  </a:solidFill>
                  <a:latin typeface="Verdana" pitchFamily="34" charset="0"/>
                  <a:ea typeface="ＭＳ Ｐゴシック" pitchFamily="50" charset="-128"/>
                  <a:cs typeface="+mn-cs"/>
                </a:rPr>
                <a:t>.)</a:t>
              </a:r>
            </a:p>
          </p:txBody>
        </p:sp>
        <p:sp>
          <p:nvSpPr>
            <p:cNvPr id="298003" name="Text Box 19"/>
            <p:cNvSpPr txBox="1">
              <a:spLocks noChangeArrowheads="1"/>
            </p:cNvSpPr>
            <p:nvPr/>
          </p:nvSpPr>
          <p:spPr bwMode="auto">
            <a:xfrm>
              <a:off x="514350" y="1958975"/>
              <a:ext cx="3522663" cy="261938"/>
            </a:xfrm>
            <a:prstGeom prst="rect">
              <a:avLst/>
            </a:prstGeom>
            <a:noFill/>
            <a:ln w="9525">
              <a:noFill/>
              <a:miter lim="800000"/>
              <a:headEnd/>
              <a:tailEnd/>
            </a:ln>
            <a:effectLst/>
          </p:spPr>
          <p:txBody>
            <a:bodyPr>
              <a:spAutoFit/>
            </a:bodyPr>
            <a:lstStyle/>
            <a:p>
              <a:pPr algn="ctr" rtl="0" fontAlgn="base">
                <a:lnSpc>
                  <a:spcPct val="80000"/>
                </a:lnSpc>
                <a:spcBef>
                  <a:spcPct val="0"/>
                </a:spcBef>
                <a:spcAft>
                  <a:spcPct val="0"/>
                </a:spcAft>
              </a:pPr>
              <a:r>
                <a:rPr kumimoji="1" lang="en-US" altLang="ja-JP" sz="1400" b="1" kern="1200">
                  <a:solidFill>
                    <a:srgbClr val="FFFFFF"/>
                  </a:solidFill>
                  <a:latin typeface="Verdana" pitchFamily="34" charset="0"/>
                  <a:ea typeface="ＭＳ Ｐゴシック" pitchFamily="50" charset="-128"/>
                  <a:cs typeface="+mn-cs"/>
                </a:rPr>
                <a:t>Intercultural Collaboration Tools</a:t>
              </a:r>
            </a:p>
          </p:txBody>
        </p:sp>
        <p:sp>
          <p:nvSpPr>
            <p:cNvPr id="298010" name="Text Box 26"/>
            <p:cNvSpPr txBox="1">
              <a:spLocks noChangeArrowheads="1"/>
            </p:cNvSpPr>
            <p:nvPr/>
          </p:nvSpPr>
          <p:spPr bwMode="auto">
            <a:xfrm>
              <a:off x="504825" y="3567113"/>
              <a:ext cx="3527425" cy="793750"/>
            </a:xfrm>
            <a:prstGeom prst="rect">
              <a:avLst/>
            </a:prstGeom>
            <a:noFill/>
            <a:ln w="9525">
              <a:noFill/>
              <a:miter lim="800000"/>
              <a:headEnd/>
              <a:tailEnd/>
            </a:ln>
            <a:effectLst/>
          </p:spPr>
          <p:txBody>
            <a:bodyPr>
              <a:spAutoFit/>
            </a:bodyPr>
            <a:lstStyle/>
            <a:p>
              <a:pPr algn="ctr" rtl="0" fontAlgn="base">
                <a:spcBef>
                  <a:spcPct val="0"/>
                </a:spcBef>
                <a:spcAft>
                  <a:spcPct val="0"/>
                </a:spcAft>
              </a:pPr>
              <a:r>
                <a:rPr kumimoji="1" lang="en-US" altLang="ja-JP" sz="1600" b="1" kern="1200">
                  <a:solidFill>
                    <a:srgbClr val="0033CC"/>
                  </a:solidFill>
                  <a:latin typeface="Verdana" pitchFamily="34" charset="0"/>
                  <a:ea typeface="ＭＳ Ｐゴシック" pitchFamily="50" charset="-128"/>
                  <a:cs typeface="+mn-cs"/>
                </a:rPr>
                <a:t>Language Resources</a:t>
              </a:r>
            </a:p>
            <a:p>
              <a:pPr algn="ctr" rtl="0" fontAlgn="base">
                <a:spcBef>
                  <a:spcPct val="0"/>
                </a:spcBef>
                <a:spcAft>
                  <a:spcPct val="0"/>
                </a:spcAft>
              </a:pPr>
              <a:r>
                <a:rPr kumimoji="1" lang="en-US" altLang="ja-JP" sz="1000" b="1" kern="1200">
                  <a:solidFill>
                    <a:srgbClr val="0033CC"/>
                  </a:solidFill>
                  <a:latin typeface="Verdana" pitchFamily="34" charset="0"/>
                  <a:ea typeface="ＭＳ Ｐゴシック" pitchFamily="50" charset="-128"/>
                  <a:cs typeface="+mn-cs"/>
                </a:rPr>
                <a:t>(machine translations, morphological analyzers, dictionaries,</a:t>
              </a:r>
            </a:p>
            <a:p>
              <a:pPr algn="ctr" rtl="0" fontAlgn="base">
                <a:spcBef>
                  <a:spcPct val="0"/>
                </a:spcBef>
                <a:spcAft>
                  <a:spcPct val="0"/>
                </a:spcAft>
              </a:pPr>
              <a:r>
                <a:rPr kumimoji="1" lang="en-US" altLang="ja-JP" sz="1000" b="1" kern="1200">
                  <a:solidFill>
                    <a:srgbClr val="0033CC"/>
                  </a:solidFill>
                  <a:latin typeface="Verdana" pitchFamily="34" charset="0"/>
                  <a:ea typeface="ＭＳ Ｐゴシック" pitchFamily="50" charset="-128"/>
                  <a:cs typeface="+mn-cs"/>
                </a:rPr>
                <a:t> parallel texts</a:t>
              </a:r>
              <a:r>
                <a:rPr kumimoji="1" lang="en-US" altLang="ja-JP" sz="1000" b="1" kern="1200">
                  <a:solidFill>
                    <a:srgbClr val="0033CC"/>
                  </a:solidFill>
                  <a:latin typeface="Arial"/>
                  <a:ea typeface="ＭＳ Ｐゴシック" pitchFamily="50" charset="-128"/>
                  <a:cs typeface="+mn-cs"/>
                </a:rPr>
                <a:t>…</a:t>
              </a:r>
              <a:r>
                <a:rPr kumimoji="1" lang="en-US" altLang="ja-JP" sz="1000" b="1" kern="1200">
                  <a:solidFill>
                    <a:srgbClr val="0033CC"/>
                  </a:solidFill>
                  <a:latin typeface="Verdana" pitchFamily="34" charset="0"/>
                  <a:ea typeface="ＭＳ Ｐゴシック" pitchFamily="50" charset="-128"/>
                  <a:cs typeface="+mn-cs"/>
                </a:rPr>
                <a:t>)</a:t>
              </a:r>
            </a:p>
          </p:txBody>
        </p:sp>
        <p:pic>
          <p:nvPicPr>
            <p:cNvPr id="32" name="Picture 41"/>
            <p:cNvPicPr>
              <a:picLocks noChangeAspect="1" noChangeArrowheads="1"/>
            </p:cNvPicPr>
            <p:nvPr/>
          </p:nvPicPr>
          <p:blipFill>
            <a:blip r:embed="rId3" cstate="print"/>
            <a:srcRect r="10256"/>
            <a:stretch>
              <a:fillRect/>
            </a:stretch>
          </p:blipFill>
          <p:spPr bwMode="auto">
            <a:xfrm>
              <a:off x="515938" y="1657350"/>
              <a:ext cx="3555996" cy="3621088"/>
            </a:xfrm>
            <a:prstGeom prst="rect">
              <a:avLst/>
            </a:prstGeom>
            <a:noFill/>
          </p:spPr>
        </p:pic>
        <p:sp>
          <p:nvSpPr>
            <p:cNvPr id="33" name="Text Box 10"/>
            <p:cNvSpPr txBox="1">
              <a:spLocks noChangeArrowheads="1"/>
            </p:cNvSpPr>
            <p:nvPr/>
          </p:nvSpPr>
          <p:spPr bwMode="auto">
            <a:xfrm>
              <a:off x="536575" y="4687888"/>
              <a:ext cx="3505200" cy="313932"/>
            </a:xfrm>
            <a:prstGeom prst="rect">
              <a:avLst/>
            </a:prstGeom>
            <a:noFill/>
            <a:ln w="9525">
              <a:noFill/>
              <a:miter lim="800000"/>
              <a:headEnd/>
              <a:tailEnd/>
            </a:ln>
            <a:effectLst/>
          </p:spPr>
          <p:txBody>
            <a:bodyPr>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altLang="ja-JP" sz="1800" b="1" i="0" u="none" strike="noStrike" kern="0" cap="none" spc="0" normalizeH="0" baseline="0" noProof="0" dirty="0">
                  <a:ln>
                    <a:noFill/>
                  </a:ln>
                  <a:solidFill>
                    <a:sysClr val="window" lastClr="FFFFFF"/>
                  </a:solidFill>
                  <a:effectLst/>
                  <a:uLnTx/>
                  <a:uFillTx/>
                </a:rPr>
                <a:t>P2P </a:t>
              </a:r>
              <a:r>
                <a:rPr kumimoji="0" lang="en-US" altLang="ja-JP" sz="1800" b="1" i="0" u="none" strike="noStrike" kern="0" cap="none" spc="0" normalizeH="0" baseline="0" noProof="0" dirty="0" smtClean="0">
                  <a:ln>
                    <a:noFill/>
                  </a:ln>
                  <a:solidFill>
                    <a:sysClr val="window" lastClr="FFFFFF"/>
                  </a:solidFill>
                  <a:effectLst/>
                  <a:uLnTx/>
                  <a:uFillTx/>
                </a:rPr>
                <a:t>Service Grid</a:t>
              </a:r>
              <a:endParaRPr kumimoji="0" lang="en-US" altLang="ja-JP" sz="1800" b="1" i="0" u="none" strike="noStrike" kern="0" cap="none" spc="0" normalizeH="0" baseline="0" noProof="0" dirty="0">
                <a:ln>
                  <a:noFill/>
                </a:ln>
                <a:solidFill>
                  <a:sysClr val="window" lastClr="FFFFFF"/>
                </a:solidFill>
                <a:effectLst/>
                <a:uLnTx/>
                <a:uFillTx/>
              </a:endParaRPr>
            </a:p>
          </p:txBody>
        </p:sp>
        <p:sp>
          <p:nvSpPr>
            <p:cNvPr id="34" name="Text Box 17"/>
            <p:cNvSpPr txBox="1">
              <a:spLocks noChangeArrowheads="1"/>
            </p:cNvSpPr>
            <p:nvPr/>
          </p:nvSpPr>
          <p:spPr bwMode="auto">
            <a:xfrm>
              <a:off x="317500" y="2770552"/>
              <a:ext cx="3886200" cy="488494"/>
            </a:xfrm>
            <a:prstGeom prst="rect">
              <a:avLst/>
            </a:prstGeom>
            <a:noFill/>
            <a:ln w="9525">
              <a:noFill/>
              <a:miter lim="800000"/>
              <a:headEnd/>
              <a:tailEnd/>
            </a:ln>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800" b="1" i="0" u="none" strike="noStrike" kern="0" cap="none" spc="0" normalizeH="0" baseline="0" noProof="0" dirty="0" smtClean="0">
                  <a:ln>
                    <a:noFill/>
                  </a:ln>
                  <a:solidFill>
                    <a:sysClr val="windowText" lastClr="000000"/>
                  </a:solidFill>
                  <a:effectLst/>
                  <a:uLnTx/>
                  <a:uFillTx/>
                </a:rPr>
                <a:t>Composite Service</a:t>
              </a:r>
              <a:endParaRPr kumimoji="0" lang="en-US" altLang="ja-JP" sz="1800" b="1" i="0" u="none" strike="noStrike" kern="0" cap="none" spc="0" normalizeH="0" baseline="0" noProof="0" dirty="0">
                <a:ln>
                  <a:noFill/>
                </a:ln>
                <a:solidFill>
                  <a:sysClr val="windowText" lastClr="000000"/>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100" b="0" i="0" u="none" strike="noStrike" kern="0" cap="none" spc="0" normalizeH="0" baseline="0" noProof="0" dirty="0">
                  <a:ln>
                    <a:noFill/>
                  </a:ln>
                  <a:solidFill>
                    <a:sysClr val="windowText" lastClr="000000"/>
                  </a:solidFill>
                  <a:effectLst/>
                  <a:uLnTx/>
                  <a:uFillTx/>
                </a:rPr>
                <a:t>(back translations,</a:t>
              </a:r>
              <a:r>
                <a:rPr kumimoji="0" lang="en-US" altLang="ja-JP" sz="1100" b="0" kern="0" dirty="0" smtClean="0">
                  <a:solidFill>
                    <a:sysClr val="windowText" lastClr="000000"/>
                  </a:solidFill>
                </a:rPr>
                <a:t>domain-specific</a:t>
              </a:r>
              <a:r>
                <a:rPr kumimoji="0" lang="en-US" altLang="ja-JP" sz="1100" b="0" i="0" u="none" strike="noStrike" kern="0" cap="none" spc="0" normalizeH="0" baseline="0" noProof="0" dirty="0">
                  <a:ln>
                    <a:noFill/>
                  </a:ln>
                  <a:solidFill>
                    <a:sysClr val="windowText" lastClr="000000"/>
                  </a:solidFill>
                  <a:effectLst/>
                  <a:uLnTx/>
                  <a:uFillTx/>
                </a:rPr>
                <a:t>translations, </a:t>
              </a:r>
              <a:r>
                <a:rPr kumimoji="0" lang="en-US" altLang="ja-JP" sz="1100" b="0" i="0" u="none" strike="noStrike" kern="0" cap="none" spc="0" normalizeH="0" baseline="0" noProof="0" dirty="0">
                  <a:ln>
                    <a:noFill/>
                  </a:ln>
                  <a:solidFill>
                    <a:sysClr val="windowText" lastClr="000000"/>
                  </a:solidFill>
                  <a:effectLst/>
                  <a:uLnTx/>
                  <a:uFillTx/>
                  <a:latin typeface="Arial"/>
                </a:rPr>
                <a:t>…</a:t>
              </a:r>
              <a:r>
                <a:rPr kumimoji="0" lang="en-US" altLang="ja-JP" sz="1100" b="0" i="0" u="none" strike="noStrike" kern="0" cap="none" spc="0" normalizeH="0" baseline="0" noProof="0" dirty="0">
                  <a:ln>
                    <a:noFill/>
                  </a:ln>
                  <a:solidFill>
                    <a:sysClr val="windowText" lastClr="000000"/>
                  </a:solidFill>
                  <a:effectLst/>
                  <a:uLnTx/>
                  <a:uFillTx/>
                </a:rPr>
                <a:t>.)</a:t>
              </a:r>
            </a:p>
          </p:txBody>
        </p:sp>
        <p:sp>
          <p:nvSpPr>
            <p:cNvPr id="35" name="Text Box 19"/>
            <p:cNvSpPr txBox="1">
              <a:spLocks noChangeArrowheads="1"/>
            </p:cNvSpPr>
            <p:nvPr/>
          </p:nvSpPr>
          <p:spPr bwMode="auto">
            <a:xfrm>
              <a:off x="514350" y="1958975"/>
              <a:ext cx="3522663" cy="313932"/>
            </a:xfrm>
            <a:prstGeom prst="rect">
              <a:avLst/>
            </a:prstGeom>
            <a:noFill/>
            <a:ln w="9525">
              <a:noFill/>
              <a:miter lim="800000"/>
              <a:headEnd/>
              <a:tailEnd/>
            </a:ln>
            <a:effectLst/>
          </p:spPr>
          <p:txBody>
            <a:bodyPr>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altLang="ja-JP" sz="1800" b="1" i="0" u="none" strike="noStrike" kern="0" cap="none" spc="0" normalizeH="0" baseline="0" noProof="0" dirty="0" smtClean="0">
                  <a:ln>
                    <a:noFill/>
                  </a:ln>
                  <a:solidFill>
                    <a:sysClr val="window" lastClr="FFFFFF"/>
                  </a:solidFill>
                  <a:effectLst/>
                  <a:uLnTx/>
                  <a:uFillTx/>
                </a:rPr>
                <a:t>Application System</a:t>
              </a:r>
              <a:endParaRPr kumimoji="0" lang="en-US" altLang="ja-JP" sz="1800" b="1" i="0" u="none" strike="noStrike" kern="0" cap="none" spc="0" normalizeH="0" baseline="0" noProof="0" dirty="0">
                <a:ln>
                  <a:noFill/>
                </a:ln>
                <a:solidFill>
                  <a:sysClr val="window" lastClr="FFFFFF"/>
                </a:solidFill>
                <a:effectLst/>
                <a:uLnTx/>
                <a:uFillTx/>
              </a:endParaRPr>
            </a:p>
          </p:txBody>
        </p:sp>
        <p:sp>
          <p:nvSpPr>
            <p:cNvPr id="36" name="Text Box 26"/>
            <p:cNvSpPr txBox="1">
              <a:spLocks noChangeArrowheads="1"/>
            </p:cNvSpPr>
            <p:nvPr/>
          </p:nvSpPr>
          <p:spPr bwMode="auto">
            <a:xfrm>
              <a:off x="504825" y="3557851"/>
              <a:ext cx="3527425" cy="728405"/>
            </a:xfrm>
            <a:prstGeom prst="rect">
              <a:avLst/>
            </a:prstGeom>
            <a:noFill/>
            <a:ln w="9525">
              <a:noFill/>
              <a:miter lim="800000"/>
              <a:headEnd/>
              <a:tailEnd/>
            </a:ln>
            <a:effectLst/>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800" b="1" i="0" u="none" strike="noStrike" kern="0" cap="none" spc="0" normalizeH="0" baseline="0" noProof="0" dirty="0" smtClean="0">
                  <a:ln>
                    <a:noFill/>
                  </a:ln>
                  <a:solidFill>
                    <a:sysClr val="windowText" lastClr="000000"/>
                  </a:solidFill>
                  <a:effectLst/>
                  <a:uLnTx/>
                  <a:uFillTx/>
                </a:rPr>
                <a:t>Atomic Service</a:t>
              </a:r>
              <a:endParaRPr kumimoji="0" lang="en-US" altLang="ja-JP" sz="1800" b="1" i="0" u="none" strike="noStrike" kern="0" cap="none" spc="0" normalizeH="0" baseline="0" noProof="0" dirty="0">
                <a:ln>
                  <a:noFill/>
                </a:ln>
                <a:solidFill>
                  <a:sysClr val="windowText" lastClr="000000"/>
                </a:solidFill>
                <a:effectLst/>
                <a:uLnTx/>
                <a:uFillTx/>
              </a:endParaRPr>
            </a:p>
            <a:p>
              <a:pPr marL="0" marR="0" lvl="0" indent="0" algn="ctr" defTabSz="914400" eaLnBrk="1" fontAlgn="auto" latinLnBrk="0" hangingPunct="1">
                <a:lnSpc>
                  <a:spcPts val="1400"/>
                </a:lnSpc>
                <a:spcBef>
                  <a:spcPts val="0"/>
                </a:spcBef>
                <a:spcAft>
                  <a:spcPts val="0"/>
                </a:spcAft>
                <a:buClrTx/>
                <a:buSzTx/>
                <a:buFontTx/>
                <a:buNone/>
                <a:tabLst/>
                <a:defRPr/>
              </a:pPr>
              <a:r>
                <a:rPr kumimoji="0" lang="en-US" altLang="ja-JP" sz="1100" b="0" i="0" u="none" strike="noStrike" kern="0" cap="none" spc="0" normalizeH="0" baseline="0" noProof="0" dirty="0">
                  <a:ln>
                    <a:noFill/>
                  </a:ln>
                  <a:solidFill>
                    <a:sysClr val="windowText" lastClr="000000"/>
                  </a:solidFill>
                  <a:effectLst/>
                  <a:uLnTx/>
                  <a:uFillTx/>
                </a:rPr>
                <a:t>(machine translations, </a:t>
              </a:r>
              <a:r>
                <a:rPr kumimoji="0" lang="en-US" altLang="ja-JP" sz="1100" b="0" i="0" u="none" strike="noStrike" kern="0" cap="none" spc="0" normalizeH="0" baseline="0" noProof="0" dirty="0" smtClean="0">
                  <a:ln>
                    <a:noFill/>
                  </a:ln>
                  <a:solidFill>
                    <a:sysClr val="windowText" lastClr="000000"/>
                  </a:solidFill>
                  <a:effectLst/>
                  <a:uLnTx/>
                  <a:uFillTx/>
                </a:rPr>
                <a:t>morphological analyzers</a:t>
              </a:r>
              <a:r>
                <a:rPr kumimoji="0" lang="en-US" altLang="ja-JP" sz="1100" b="0" i="0" u="none" strike="noStrike" kern="0" cap="none" spc="0" normalizeH="0" baseline="0" noProof="0" dirty="0">
                  <a:ln>
                    <a:noFill/>
                  </a:ln>
                  <a:solidFill>
                    <a:sysClr val="windowText" lastClr="000000"/>
                  </a:solidFill>
                  <a:effectLst/>
                  <a:uLnTx/>
                  <a:uFillTx/>
                </a:rPr>
                <a:t>, </a:t>
              </a:r>
              <a:r>
                <a:rPr kumimoji="0" lang="en-US" altLang="ja-JP" sz="1100" b="0" i="0" u="none" strike="noStrike" kern="0" cap="none" spc="0" normalizeH="0" baseline="0" noProof="0" dirty="0" smtClean="0">
                  <a:ln>
                    <a:noFill/>
                  </a:ln>
                  <a:solidFill>
                    <a:sysClr val="windowText" lastClr="000000"/>
                  </a:solidFill>
                  <a:effectLst/>
                  <a:uLnTx/>
                  <a:uFillTx/>
                </a:rPr>
                <a:t>dictionaries, parallel </a:t>
              </a:r>
              <a:r>
                <a:rPr kumimoji="0" lang="en-US" altLang="ja-JP" sz="1100" b="0" i="0" u="none" strike="noStrike" kern="0" cap="none" spc="0" normalizeH="0" baseline="0" noProof="0" dirty="0">
                  <a:ln>
                    <a:noFill/>
                  </a:ln>
                  <a:solidFill>
                    <a:sysClr val="windowText" lastClr="000000"/>
                  </a:solidFill>
                  <a:effectLst/>
                  <a:uLnTx/>
                  <a:uFillTx/>
                </a:rPr>
                <a:t>texts</a:t>
              </a:r>
              <a:r>
                <a:rPr kumimoji="0" lang="en-US" altLang="ja-JP" sz="1100" b="0" i="0" u="none" strike="noStrike" kern="0" cap="none" spc="0" normalizeH="0" baseline="0" noProof="0" dirty="0">
                  <a:ln>
                    <a:noFill/>
                  </a:ln>
                  <a:solidFill>
                    <a:sysClr val="windowText" lastClr="000000"/>
                  </a:solidFill>
                  <a:effectLst/>
                  <a:uLnTx/>
                  <a:uFillTx/>
                  <a:latin typeface="Arial"/>
                </a:rPr>
                <a:t>…</a:t>
              </a:r>
              <a:r>
                <a:rPr kumimoji="0" lang="en-US" altLang="ja-JP" sz="1100" b="0" i="0" u="none" strike="noStrike" kern="0" cap="none" spc="0" normalizeH="0" baseline="0" noProof="0" dirty="0">
                  <a:ln>
                    <a:noFill/>
                  </a:ln>
                  <a:solidFill>
                    <a:sysClr val="windowText" lastClr="000000"/>
                  </a:solidFill>
                  <a:effectLst/>
                  <a:uLnTx/>
                  <a:uFillTx/>
                </a:rPr>
                <a:t>)</a:t>
              </a:r>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6323" name="Picture 147" descr="07"/>
          <p:cNvPicPr>
            <a:picLocks noChangeAspect="1" noChangeArrowheads="1"/>
          </p:cNvPicPr>
          <p:nvPr/>
        </p:nvPicPr>
        <p:blipFill>
          <a:blip r:embed="rId3" cstate="print"/>
          <a:srcRect/>
          <a:stretch>
            <a:fillRect/>
          </a:stretch>
        </p:blipFill>
        <p:spPr bwMode="auto">
          <a:xfrm>
            <a:off x="38100" y="1155700"/>
            <a:ext cx="8570913" cy="5224463"/>
          </a:xfrm>
          <a:prstGeom prst="rect">
            <a:avLst/>
          </a:prstGeom>
          <a:noFill/>
          <a:ln w="9525">
            <a:noFill/>
            <a:miter lim="800000"/>
            <a:headEnd/>
            <a:tailEnd/>
          </a:ln>
        </p:spPr>
      </p:pic>
      <p:sp>
        <p:nvSpPr>
          <p:cNvPr id="306187" name="Rectangle 11"/>
          <p:cNvSpPr>
            <a:spLocks noChangeArrowheads="1"/>
          </p:cNvSpPr>
          <p:nvPr/>
        </p:nvSpPr>
        <p:spPr bwMode="auto">
          <a:xfrm>
            <a:off x="214282" y="298432"/>
            <a:ext cx="8229600" cy="630238"/>
          </a:xfrm>
          <a:prstGeom prst="rect">
            <a:avLst/>
          </a:prstGeom>
          <a:noFill/>
          <a:ln w="9525">
            <a:noFill/>
            <a:miter lim="800000"/>
            <a:headEnd/>
            <a:tailEnd/>
          </a:ln>
          <a:effectLst/>
        </p:spPr>
        <p:txBody>
          <a:bodyPr anchor="b"/>
          <a:lstStyle/>
          <a:p>
            <a:pPr algn="l" rtl="0" fontAlgn="base">
              <a:spcBef>
                <a:spcPct val="0"/>
              </a:spcBef>
              <a:spcAft>
                <a:spcPct val="0"/>
              </a:spcAft>
            </a:pPr>
            <a:r>
              <a:rPr kumimoji="1" lang="en-US" altLang="ja-JP" sz="2800" b="1" kern="1200" dirty="0" smtClean="0">
                <a:solidFill>
                  <a:srgbClr val="000000"/>
                </a:solidFill>
                <a:latin typeface="Tahoma" pitchFamily="34" charset="0"/>
                <a:ea typeface="Tahoma" pitchFamily="34" charset="0"/>
                <a:cs typeface="Tahoma" pitchFamily="34" charset="0"/>
              </a:rPr>
              <a:t>P2P Service Grid</a:t>
            </a:r>
            <a:endParaRPr kumimoji="1" lang="en-US" altLang="ja-JP" sz="2800" b="1" kern="1200" dirty="0">
              <a:solidFill>
                <a:srgbClr val="000000"/>
              </a:solidFill>
              <a:latin typeface="Tahoma" pitchFamily="34" charset="0"/>
              <a:ea typeface="Tahoma" pitchFamily="34" charset="0"/>
              <a:cs typeface="Tahoma" pitchFamily="34" charset="0"/>
            </a:endParaRPr>
          </a:p>
        </p:txBody>
      </p:sp>
      <p:sp>
        <p:nvSpPr>
          <p:cNvPr id="306190" name="Text Box 14"/>
          <p:cNvSpPr txBox="1">
            <a:spLocks noChangeArrowheads="1"/>
          </p:cNvSpPr>
          <p:nvPr/>
        </p:nvSpPr>
        <p:spPr bwMode="auto">
          <a:xfrm>
            <a:off x="6230938" y="1512888"/>
            <a:ext cx="2341590" cy="184666"/>
          </a:xfrm>
          <a:prstGeom prst="rect">
            <a:avLst/>
          </a:prstGeom>
          <a:noFill/>
          <a:ln w="9525">
            <a:noFill/>
            <a:miter lim="800000"/>
            <a:headEnd/>
            <a:tailEnd/>
          </a:ln>
          <a:effectLst/>
        </p:spPr>
        <p:txBody>
          <a:bodyPr wrap="square" lIns="0" tIns="0" rIns="0" bIns="0">
            <a:spAutoFit/>
          </a:bodyPr>
          <a:lstStyle/>
          <a:p>
            <a:pPr algn="l" rtl="0" fontAlgn="base">
              <a:spcBef>
                <a:spcPct val="0"/>
              </a:spcBef>
              <a:spcAft>
                <a:spcPct val="0"/>
              </a:spcAft>
            </a:pPr>
            <a:r>
              <a:rPr kumimoji="1" lang="en-US" altLang="ja-JP" sz="1200" b="0" kern="1200" dirty="0">
                <a:solidFill>
                  <a:srgbClr val="000000"/>
                </a:solidFill>
                <a:latin typeface="Verdana" pitchFamily="34" charset="0"/>
                <a:ea typeface="ＭＳ Ｐゴシック" pitchFamily="50" charset="-128"/>
                <a:cs typeface="+mn-cs"/>
              </a:rPr>
              <a:t>Language Grid Core Node</a:t>
            </a:r>
          </a:p>
        </p:txBody>
      </p:sp>
      <p:sp>
        <p:nvSpPr>
          <p:cNvPr id="306210" name="Text Box 34"/>
          <p:cNvSpPr txBox="1">
            <a:spLocks noChangeArrowheads="1"/>
          </p:cNvSpPr>
          <p:nvPr/>
        </p:nvSpPr>
        <p:spPr bwMode="auto">
          <a:xfrm>
            <a:off x="6343650" y="3857625"/>
            <a:ext cx="1731963" cy="274638"/>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kumimoji="1" lang="en-US" altLang="ja-JP" sz="1200" b="0" kern="1200">
                <a:solidFill>
                  <a:srgbClr val="000000"/>
                </a:solidFill>
                <a:latin typeface="Verdana" pitchFamily="34" charset="0"/>
                <a:ea typeface="ＭＳ Ｐゴシック" pitchFamily="50" charset="-128"/>
                <a:cs typeface="+mn-cs"/>
              </a:rPr>
              <a:t>Sharing Information</a:t>
            </a:r>
          </a:p>
        </p:txBody>
      </p:sp>
      <p:sp>
        <p:nvSpPr>
          <p:cNvPr id="306212" name="Text Box 36"/>
          <p:cNvSpPr txBox="1">
            <a:spLocks noChangeArrowheads="1"/>
          </p:cNvSpPr>
          <p:nvPr/>
        </p:nvSpPr>
        <p:spPr bwMode="auto">
          <a:xfrm>
            <a:off x="6350000" y="4121150"/>
            <a:ext cx="1546225" cy="274638"/>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kumimoji="1" lang="en-US" altLang="ja-JP" sz="1200" b="0" kern="1200">
                <a:solidFill>
                  <a:srgbClr val="000000"/>
                </a:solidFill>
                <a:latin typeface="Verdana" pitchFamily="34" charset="0"/>
                <a:ea typeface="ＭＳ Ｐゴシック" pitchFamily="50" charset="-128"/>
                <a:cs typeface="+mn-cs"/>
              </a:rPr>
              <a:t>Invoking Services</a:t>
            </a:r>
          </a:p>
        </p:txBody>
      </p:sp>
      <p:sp>
        <p:nvSpPr>
          <p:cNvPr id="306215" name="Text Box 39"/>
          <p:cNvSpPr txBox="1">
            <a:spLocks noChangeArrowheads="1"/>
          </p:cNvSpPr>
          <p:nvPr/>
        </p:nvSpPr>
        <p:spPr bwMode="auto">
          <a:xfrm>
            <a:off x="3352800" y="4011613"/>
            <a:ext cx="387350" cy="336550"/>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kumimoji="1" lang="en-US" altLang="ja-JP" sz="1600" b="0" kern="1200">
                <a:solidFill>
                  <a:srgbClr val="000000"/>
                </a:solidFill>
                <a:latin typeface="Verdana" pitchFamily="34" charset="0"/>
                <a:ea typeface="小塚ゴシック Std B" pitchFamily="34" charset="-128"/>
                <a:cs typeface="+mn-cs"/>
              </a:rPr>
              <a:t>①</a:t>
            </a:r>
          </a:p>
        </p:txBody>
      </p:sp>
      <p:sp>
        <p:nvSpPr>
          <p:cNvPr id="306223" name="Rectangle 47"/>
          <p:cNvSpPr>
            <a:spLocks noChangeArrowheads="1"/>
          </p:cNvSpPr>
          <p:nvPr/>
        </p:nvSpPr>
        <p:spPr bwMode="auto">
          <a:xfrm>
            <a:off x="6170624" y="1752600"/>
            <a:ext cx="2605087" cy="461665"/>
          </a:xfrm>
          <a:prstGeom prst="rect">
            <a:avLst/>
          </a:prstGeom>
          <a:noFill/>
          <a:ln w="9525">
            <a:noFill/>
            <a:miter lim="800000"/>
            <a:headEnd/>
            <a:tailEnd/>
          </a:ln>
          <a:effectLst/>
        </p:spPr>
        <p:txBody>
          <a:bodyPr>
            <a:spAutoFit/>
          </a:bodyPr>
          <a:lstStyle/>
          <a:p>
            <a:pPr algn="l" rtl="0" fontAlgn="base">
              <a:spcBef>
                <a:spcPct val="0"/>
              </a:spcBef>
              <a:spcAft>
                <a:spcPct val="0"/>
              </a:spcAft>
            </a:pPr>
            <a:r>
              <a:rPr kumimoji="1" lang="en-US" altLang="ja-JP" sz="1200" b="0" kern="1200" dirty="0" smtClean="0">
                <a:solidFill>
                  <a:srgbClr val="000000"/>
                </a:solidFill>
                <a:latin typeface="Verdana" pitchFamily="34" charset="0"/>
                <a:ea typeface="ＭＳ Ｐゴシック" pitchFamily="50" charset="-128"/>
                <a:cs typeface="+mn-cs"/>
              </a:rPr>
              <a:t>Manage language services, Search,Compose, and Execute</a:t>
            </a:r>
            <a:endParaRPr kumimoji="1" lang="en-US" altLang="ja-JP" sz="1200" b="0" kern="1200" dirty="0">
              <a:solidFill>
                <a:srgbClr val="000000"/>
              </a:solidFill>
              <a:latin typeface="Verdana" pitchFamily="34" charset="0"/>
              <a:ea typeface="ＭＳ Ｐゴシック" pitchFamily="50" charset="-128"/>
              <a:cs typeface="+mn-cs"/>
            </a:endParaRPr>
          </a:p>
        </p:txBody>
      </p:sp>
      <p:sp>
        <p:nvSpPr>
          <p:cNvPr id="306280" name="Text Box 104"/>
          <p:cNvSpPr txBox="1">
            <a:spLocks noChangeArrowheads="1"/>
          </p:cNvSpPr>
          <p:nvPr/>
        </p:nvSpPr>
        <p:spPr bwMode="auto">
          <a:xfrm>
            <a:off x="6203950" y="2343150"/>
            <a:ext cx="2440016" cy="184666"/>
          </a:xfrm>
          <a:prstGeom prst="rect">
            <a:avLst/>
          </a:prstGeom>
          <a:noFill/>
          <a:ln w="9525">
            <a:noFill/>
            <a:miter lim="800000"/>
            <a:headEnd/>
            <a:tailEnd/>
          </a:ln>
          <a:effectLst/>
        </p:spPr>
        <p:txBody>
          <a:bodyPr wrap="square" lIns="0" tIns="0" rIns="0" bIns="0">
            <a:spAutoFit/>
          </a:bodyPr>
          <a:lstStyle/>
          <a:p>
            <a:pPr marL="180975" indent="-180975" algn="l" rtl="0" fontAlgn="base">
              <a:spcBef>
                <a:spcPct val="0"/>
              </a:spcBef>
              <a:spcAft>
                <a:spcPct val="0"/>
              </a:spcAft>
            </a:pPr>
            <a:r>
              <a:rPr kumimoji="1" lang="en-US" altLang="ja-JP" sz="1200" b="0" kern="1200" dirty="0">
                <a:solidFill>
                  <a:srgbClr val="000000"/>
                </a:solidFill>
                <a:latin typeface="Verdana" pitchFamily="34" charset="0"/>
                <a:ea typeface="ＭＳ Ｐゴシック" pitchFamily="50" charset="-128"/>
                <a:cs typeface="+mn-cs"/>
              </a:rPr>
              <a:t>Language </a:t>
            </a:r>
            <a:r>
              <a:rPr kumimoji="1" lang="en-US" altLang="ja-JP" sz="1200" b="0" kern="1200" dirty="0" smtClean="0">
                <a:solidFill>
                  <a:srgbClr val="000000"/>
                </a:solidFill>
                <a:latin typeface="Verdana" pitchFamily="34" charset="0"/>
                <a:ea typeface="ＭＳ Ｐゴシック" pitchFamily="50" charset="-128"/>
                <a:cs typeface="+mn-cs"/>
              </a:rPr>
              <a:t>Grid Service </a:t>
            </a:r>
            <a:r>
              <a:rPr kumimoji="1" lang="en-US" altLang="ja-JP" sz="1200" b="0" kern="1200" dirty="0">
                <a:solidFill>
                  <a:srgbClr val="000000"/>
                </a:solidFill>
                <a:latin typeface="Verdana" pitchFamily="34" charset="0"/>
                <a:ea typeface="ＭＳ Ｐゴシック" pitchFamily="50" charset="-128"/>
                <a:cs typeface="+mn-cs"/>
              </a:rPr>
              <a:t>Node</a:t>
            </a:r>
          </a:p>
        </p:txBody>
      </p:sp>
      <p:sp>
        <p:nvSpPr>
          <p:cNvPr id="306281" name="Rectangle 105"/>
          <p:cNvSpPr>
            <a:spLocks noChangeArrowheads="1"/>
          </p:cNvSpPr>
          <p:nvPr/>
        </p:nvSpPr>
        <p:spPr bwMode="auto">
          <a:xfrm>
            <a:off x="6143636" y="2532059"/>
            <a:ext cx="2576513" cy="461665"/>
          </a:xfrm>
          <a:prstGeom prst="rect">
            <a:avLst/>
          </a:prstGeom>
          <a:noFill/>
          <a:ln w="9525">
            <a:noFill/>
            <a:miter lim="800000"/>
            <a:headEnd/>
            <a:tailEnd/>
          </a:ln>
          <a:effectLst/>
        </p:spPr>
        <p:txBody>
          <a:bodyPr>
            <a:spAutoFit/>
          </a:bodyPr>
          <a:lstStyle/>
          <a:p>
            <a:pPr algn="l" rtl="0" fontAlgn="base">
              <a:spcBef>
                <a:spcPct val="0"/>
              </a:spcBef>
              <a:spcAft>
                <a:spcPct val="0"/>
              </a:spcAft>
            </a:pPr>
            <a:r>
              <a:rPr kumimoji="1" lang="en-US" altLang="ja-JP" sz="1200" b="0" kern="1200" dirty="0">
                <a:solidFill>
                  <a:srgbClr val="000000"/>
                </a:solidFill>
                <a:latin typeface="Verdana" pitchFamily="34" charset="0"/>
                <a:ea typeface="ＭＳ Ｐゴシック" pitchFamily="50" charset="-128"/>
                <a:cs typeface="+mn-cs"/>
              </a:rPr>
              <a:t>Provides language resources as</a:t>
            </a:r>
            <a:r>
              <a:rPr kumimoji="1" lang="en-US" altLang="ja-JP" sz="1200" b="0" kern="1200" dirty="0" smtClean="0">
                <a:solidFill>
                  <a:srgbClr val="000000"/>
                </a:solidFill>
                <a:latin typeface="Verdana" pitchFamily="34" charset="0"/>
                <a:ea typeface="ＭＳ Ｐゴシック" pitchFamily="50" charset="-128"/>
                <a:cs typeface="+mn-cs"/>
              </a:rPr>
              <a:t> atomic services</a:t>
            </a:r>
            <a:r>
              <a:rPr kumimoji="1" lang="en-US" altLang="ja-JP" sz="1200" b="0" kern="1200" dirty="0">
                <a:solidFill>
                  <a:srgbClr val="000000"/>
                </a:solidFill>
                <a:latin typeface="Verdana" pitchFamily="34" charset="0"/>
                <a:ea typeface="ＭＳ Ｐゴシック" pitchFamily="50" charset="-128"/>
                <a:cs typeface="+mn-cs"/>
              </a:rPr>
              <a:t>.</a:t>
            </a:r>
          </a:p>
        </p:txBody>
      </p:sp>
      <p:sp>
        <p:nvSpPr>
          <p:cNvPr id="306291" name="Text Box 115"/>
          <p:cNvSpPr txBox="1">
            <a:spLocks noChangeArrowheads="1"/>
          </p:cNvSpPr>
          <p:nvPr/>
        </p:nvSpPr>
        <p:spPr bwMode="auto">
          <a:xfrm>
            <a:off x="3098800" y="4837113"/>
            <a:ext cx="387350" cy="336550"/>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kumimoji="1" lang="en-US" altLang="ja-JP" sz="1600" b="0" kern="1200">
                <a:solidFill>
                  <a:srgbClr val="000000"/>
                </a:solidFill>
                <a:latin typeface="Verdana" pitchFamily="34" charset="0"/>
                <a:ea typeface="小塚ゴシック Std B" pitchFamily="34" charset="-128"/>
                <a:cs typeface="+mn-cs"/>
              </a:rPr>
              <a:t>②</a:t>
            </a:r>
          </a:p>
        </p:txBody>
      </p:sp>
      <p:sp>
        <p:nvSpPr>
          <p:cNvPr id="306292" name="Text Box 116"/>
          <p:cNvSpPr txBox="1">
            <a:spLocks noChangeArrowheads="1"/>
          </p:cNvSpPr>
          <p:nvPr/>
        </p:nvSpPr>
        <p:spPr bwMode="auto">
          <a:xfrm>
            <a:off x="3556000" y="4962525"/>
            <a:ext cx="387350" cy="336550"/>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kumimoji="1" lang="en-US" altLang="ja-JP" sz="1600" b="0" kern="1200">
                <a:solidFill>
                  <a:srgbClr val="000000"/>
                </a:solidFill>
                <a:latin typeface="Verdana" pitchFamily="34" charset="0"/>
                <a:ea typeface="小塚ゴシック Std B" pitchFamily="34" charset="-128"/>
                <a:cs typeface="+mn-cs"/>
              </a:rPr>
              <a:t>③</a:t>
            </a:r>
          </a:p>
        </p:txBody>
      </p:sp>
      <p:sp>
        <p:nvSpPr>
          <p:cNvPr id="306293" name="Text Box 117"/>
          <p:cNvSpPr txBox="1">
            <a:spLocks noChangeArrowheads="1"/>
          </p:cNvSpPr>
          <p:nvPr/>
        </p:nvSpPr>
        <p:spPr bwMode="auto">
          <a:xfrm>
            <a:off x="5854700" y="5064125"/>
            <a:ext cx="387350" cy="336550"/>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kumimoji="1" lang="en-US" altLang="ja-JP" sz="1600" b="0" kern="1200">
                <a:solidFill>
                  <a:srgbClr val="000000"/>
                </a:solidFill>
                <a:latin typeface="Verdana" pitchFamily="34" charset="0"/>
                <a:ea typeface="小塚ゴシック Std B" pitchFamily="34" charset="-128"/>
                <a:cs typeface="+mn-cs"/>
              </a:rPr>
              <a:t>④</a:t>
            </a:r>
          </a:p>
        </p:txBody>
      </p:sp>
      <p:sp>
        <p:nvSpPr>
          <p:cNvPr id="306294" name="Text Box 118"/>
          <p:cNvSpPr txBox="1">
            <a:spLocks noChangeArrowheads="1"/>
          </p:cNvSpPr>
          <p:nvPr/>
        </p:nvSpPr>
        <p:spPr bwMode="auto">
          <a:xfrm>
            <a:off x="6375400" y="4645025"/>
            <a:ext cx="387350" cy="336550"/>
          </a:xfrm>
          <a:prstGeom prst="rect">
            <a:avLst/>
          </a:prstGeom>
          <a:noFill/>
          <a:ln w="9525">
            <a:noFill/>
            <a:miter lim="800000"/>
            <a:headEnd/>
            <a:tailEnd/>
          </a:ln>
          <a:effectLst/>
        </p:spPr>
        <p:txBody>
          <a:bodyPr wrap="none">
            <a:spAutoFit/>
          </a:bodyPr>
          <a:lstStyle/>
          <a:p>
            <a:pPr algn="l" rtl="0" fontAlgn="base">
              <a:spcBef>
                <a:spcPct val="0"/>
              </a:spcBef>
              <a:spcAft>
                <a:spcPct val="0"/>
              </a:spcAft>
            </a:pPr>
            <a:r>
              <a:rPr kumimoji="1" lang="en-US" altLang="ja-JP" sz="1600" b="0" kern="1200">
                <a:solidFill>
                  <a:srgbClr val="000000"/>
                </a:solidFill>
                <a:latin typeface="Verdana" pitchFamily="34" charset="0"/>
                <a:ea typeface="小塚ゴシック Std B" pitchFamily="34" charset="-128"/>
                <a:cs typeface="+mn-cs"/>
              </a:rPr>
              <a:t>⑤</a:t>
            </a:r>
          </a:p>
        </p:txBody>
      </p:sp>
      <p:sp>
        <p:nvSpPr>
          <p:cNvPr id="306296" name="Text Box 120"/>
          <p:cNvSpPr txBox="1">
            <a:spLocks noChangeArrowheads="1"/>
          </p:cNvSpPr>
          <p:nvPr/>
        </p:nvSpPr>
        <p:spPr bwMode="auto">
          <a:xfrm>
            <a:off x="2400300" y="5264150"/>
            <a:ext cx="1065213" cy="549275"/>
          </a:xfrm>
          <a:prstGeom prst="rect">
            <a:avLst/>
          </a:prstGeom>
          <a:noFill/>
          <a:ln w="9525">
            <a:noFill/>
            <a:miter lim="800000"/>
            <a:headEnd/>
            <a:tailEnd/>
          </a:ln>
          <a:effectLst/>
        </p:spPr>
        <p:txBody>
          <a:bodyPr wrap="none">
            <a:spAutoFit/>
          </a:bodyPr>
          <a:lstStyle/>
          <a:p>
            <a:pPr algn="ctr" rtl="0" fontAlgn="base">
              <a:spcBef>
                <a:spcPct val="0"/>
              </a:spcBef>
              <a:spcAft>
                <a:spcPct val="0"/>
              </a:spcAft>
            </a:pPr>
            <a:r>
              <a:rPr kumimoji="1" lang="en-US" altLang="ja-JP" sz="1000" b="0" kern="1200" smtClean="0">
                <a:solidFill>
                  <a:srgbClr val="000000"/>
                </a:solidFill>
                <a:latin typeface="Verdana" pitchFamily="34" charset="0"/>
                <a:ea typeface="ＭＳ Ｐゴシック" pitchFamily="50" charset="-128"/>
                <a:cs typeface="+mn-cs"/>
              </a:rPr>
              <a:t>Japanese</a:t>
            </a:r>
            <a:endParaRPr kumimoji="1" lang="en-US" altLang="ja-JP" sz="1000" b="0" kern="1200" dirty="0">
              <a:solidFill>
                <a:srgbClr val="000000"/>
              </a:solidFill>
              <a:latin typeface="Verdana" pitchFamily="34" charset="0"/>
              <a:ea typeface="ＭＳ Ｐゴシック" pitchFamily="50" charset="-128"/>
              <a:cs typeface="+mn-cs"/>
            </a:endParaRPr>
          </a:p>
          <a:p>
            <a:pPr algn="ctr" rtl="0" fontAlgn="base">
              <a:spcBef>
                <a:spcPct val="0"/>
              </a:spcBef>
              <a:spcAft>
                <a:spcPct val="0"/>
              </a:spcAft>
            </a:pPr>
            <a:r>
              <a:rPr kumimoji="1" lang="en-US" altLang="ja-JP" sz="1000" b="0" kern="1200" dirty="0">
                <a:solidFill>
                  <a:srgbClr val="000000"/>
                </a:solidFill>
                <a:latin typeface="Verdana" pitchFamily="34" charset="0"/>
                <a:ea typeface="ＭＳ Ｐゴシック" pitchFamily="50" charset="-128"/>
                <a:cs typeface="+mn-cs"/>
              </a:rPr>
              <a:t>Morphological</a:t>
            </a:r>
          </a:p>
          <a:p>
            <a:pPr algn="ctr" rtl="0" fontAlgn="base">
              <a:spcBef>
                <a:spcPct val="0"/>
              </a:spcBef>
              <a:spcAft>
                <a:spcPct val="0"/>
              </a:spcAft>
            </a:pPr>
            <a:r>
              <a:rPr kumimoji="1" lang="en-US" altLang="ja-JP" sz="1000" b="0" kern="1200" dirty="0">
                <a:solidFill>
                  <a:srgbClr val="000000"/>
                </a:solidFill>
                <a:latin typeface="Verdana" pitchFamily="34" charset="0"/>
                <a:ea typeface="ＭＳ Ｐゴシック" pitchFamily="50" charset="-128"/>
                <a:cs typeface="+mn-cs"/>
              </a:rPr>
              <a:t>Analyzer</a:t>
            </a:r>
          </a:p>
        </p:txBody>
      </p:sp>
      <p:sp>
        <p:nvSpPr>
          <p:cNvPr id="306297" name="Text Box 121"/>
          <p:cNvSpPr txBox="1">
            <a:spLocks noChangeArrowheads="1"/>
          </p:cNvSpPr>
          <p:nvPr/>
        </p:nvSpPr>
        <p:spPr bwMode="auto">
          <a:xfrm>
            <a:off x="2617788" y="5810250"/>
            <a:ext cx="1795462" cy="549275"/>
          </a:xfrm>
          <a:prstGeom prst="rect">
            <a:avLst/>
          </a:prstGeom>
          <a:noFill/>
          <a:ln w="9525">
            <a:noFill/>
            <a:miter lim="800000"/>
            <a:headEnd/>
            <a:tailEnd/>
          </a:ln>
          <a:effectLst/>
        </p:spPr>
        <p:txBody>
          <a:bodyPr>
            <a:spAutoFit/>
          </a:bodyPr>
          <a:lstStyle/>
          <a:p>
            <a:pPr algn="ctr" rtl="0" fontAlgn="base">
              <a:spcBef>
                <a:spcPct val="0"/>
              </a:spcBef>
              <a:spcAft>
                <a:spcPct val="0"/>
              </a:spcAft>
            </a:pPr>
            <a:r>
              <a:rPr kumimoji="1" lang="en-US" altLang="ja-JP" sz="1000" b="0" kern="1200" dirty="0">
                <a:solidFill>
                  <a:srgbClr val="000000"/>
                </a:solidFill>
                <a:latin typeface="Verdana" pitchFamily="34" charset="0"/>
                <a:ea typeface="ＭＳ Ｐゴシック" pitchFamily="50" charset="-128"/>
                <a:cs typeface="+mn-cs"/>
              </a:rPr>
              <a:t>Multi-language Glossary on Natural Disasters</a:t>
            </a:r>
            <a:r>
              <a:rPr kumimoji="1" lang="en-US" altLang="ja-JP" sz="1000" b="0" kern="1200">
                <a:solidFill>
                  <a:srgbClr val="000000"/>
                </a:solidFill>
                <a:latin typeface="Verdana" pitchFamily="34" charset="0"/>
                <a:ea typeface="ＭＳ Ｐゴシック" pitchFamily="50" charset="-128"/>
                <a:cs typeface="+mn-cs"/>
              </a:rPr>
              <a:t/>
            </a:r>
            <a:br>
              <a:rPr kumimoji="1" lang="en-US" altLang="ja-JP" sz="1000" b="0" kern="1200">
                <a:solidFill>
                  <a:srgbClr val="000000"/>
                </a:solidFill>
                <a:latin typeface="Verdana" pitchFamily="34" charset="0"/>
                <a:ea typeface="ＭＳ Ｐゴシック" pitchFamily="50" charset="-128"/>
                <a:cs typeface="+mn-cs"/>
              </a:rPr>
            </a:br>
            <a:r>
              <a:rPr kumimoji="1" lang="en-US" altLang="ja-JP" sz="1000" b="0" kern="1200" smtClean="0">
                <a:solidFill>
                  <a:srgbClr val="000000"/>
                </a:solidFill>
                <a:latin typeface="Verdana" pitchFamily="34" charset="0"/>
                <a:ea typeface="ＭＳ Ｐゴシック" pitchFamily="50" charset="-128"/>
                <a:cs typeface="+mn-cs"/>
              </a:rPr>
              <a:t>(Ja, </a:t>
            </a:r>
            <a:r>
              <a:rPr kumimoji="1" lang="en-US" altLang="ja-JP" sz="1000" b="0" kern="1200" dirty="0">
                <a:solidFill>
                  <a:srgbClr val="000000"/>
                </a:solidFill>
                <a:latin typeface="Verdana" pitchFamily="34" charset="0"/>
                <a:ea typeface="ＭＳ Ｐゴシック" pitchFamily="50" charset="-128"/>
                <a:cs typeface="+mn-cs"/>
              </a:rPr>
              <a:t>En, </a:t>
            </a:r>
            <a:r>
              <a:rPr kumimoji="1" lang="en-US" altLang="ja-JP" sz="1000" b="0" kern="1200" dirty="0" err="1">
                <a:solidFill>
                  <a:srgbClr val="000000"/>
                </a:solidFill>
                <a:latin typeface="Verdana" pitchFamily="34" charset="0"/>
                <a:ea typeface="ＭＳ Ｐゴシック" pitchFamily="50" charset="-128"/>
                <a:cs typeface="+mn-cs"/>
              </a:rPr>
              <a:t>Ko</a:t>
            </a:r>
            <a:r>
              <a:rPr kumimoji="1" lang="en-US" altLang="ja-JP" sz="1000" b="0" kern="1200" dirty="0">
                <a:solidFill>
                  <a:srgbClr val="000000"/>
                </a:solidFill>
                <a:latin typeface="Verdana" pitchFamily="34" charset="0"/>
                <a:ea typeface="ＭＳ Ｐゴシック" pitchFamily="50" charset="-128"/>
                <a:cs typeface="+mn-cs"/>
              </a:rPr>
              <a:t>, </a:t>
            </a:r>
            <a:r>
              <a:rPr kumimoji="1" lang="en-US" altLang="ja-JP" sz="1000" b="0" kern="1200" dirty="0" err="1">
                <a:solidFill>
                  <a:srgbClr val="000000"/>
                </a:solidFill>
                <a:latin typeface="Verdana" pitchFamily="34" charset="0"/>
                <a:ea typeface="ＭＳ Ｐゴシック" pitchFamily="50" charset="-128"/>
                <a:cs typeface="+mn-cs"/>
              </a:rPr>
              <a:t>Zh</a:t>
            </a:r>
            <a:r>
              <a:rPr kumimoji="1" lang="en-US" altLang="ja-JP" sz="1000" b="0" kern="1200" dirty="0">
                <a:solidFill>
                  <a:srgbClr val="000000"/>
                </a:solidFill>
                <a:latin typeface="Verdana" pitchFamily="34" charset="0"/>
                <a:ea typeface="ＭＳ Ｐゴシック" pitchFamily="50" charset="-128"/>
                <a:cs typeface="+mn-cs"/>
              </a:rPr>
              <a:t>, Es, Fr)</a:t>
            </a:r>
          </a:p>
        </p:txBody>
      </p:sp>
      <p:sp>
        <p:nvSpPr>
          <p:cNvPr id="306298" name="Text Box 122"/>
          <p:cNvSpPr txBox="1">
            <a:spLocks noChangeArrowheads="1"/>
          </p:cNvSpPr>
          <p:nvPr/>
        </p:nvSpPr>
        <p:spPr bwMode="auto">
          <a:xfrm>
            <a:off x="3643306" y="5238750"/>
            <a:ext cx="1203327" cy="549275"/>
          </a:xfrm>
          <a:prstGeom prst="rect">
            <a:avLst/>
          </a:prstGeom>
          <a:noFill/>
          <a:ln w="9525">
            <a:noFill/>
            <a:miter lim="800000"/>
            <a:headEnd/>
            <a:tailEnd/>
          </a:ln>
          <a:effectLst/>
        </p:spPr>
        <p:txBody>
          <a:bodyPr wrap="square">
            <a:spAutoFit/>
          </a:bodyPr>
          <a:lstStyle/>
          <a:p>
            <a:pPr algn="ctr" rtl="0" fontAlgn="base">
              <a:spcBef>
                <a:spcPct val="0"/>
              </a:spcBef>
              <a:spcAft>
                <a:spcPct val="0"/>
              </a:spcAft>
            </a:pPr>
            <a:r>
              <a:rPr kumimoji="1" lang="en-US" altLang="ja-JP" sz="1000" b="0" kern="1200" dirty="0">
                <a:solidFill>
                  <a:srgbClr val="000000"/>
                </a:solidFill>
                <a:latin typeface="Verdana" pitchFamily="34" charset="0"/>
                <a:ea typeface="ＭＳ Ｐゴシック" pitchFamily="50" charset="-128"/>
                <a:cs typeface="+mn-cs"/>
              </a:rPr>
              <a:t>Korean</a:t>
            </a:r>
          </a:p>
          <a:p>
            <a:pPr algn="ctr" rtl="0" fontAlgn="base">
              <a:spcBef>
                <a:spcPct val="0"/>
              </a:spcBef>
              <a:spcAft>
                <a:spcPct val="0"/>
              </a:spcAft>
            </a:pPr>
            <a:r>
              <a:rPr kumimoji="1" lang="en-US" altLang="ja-JP" sz="1000" b="0" kern="1200" dirty="0">
                <a:solidFill>
                  <a:srgbClr val="000000"/>
                </a:solidFill>
                <a:latin typeface="Verdana" pitchFamily="34" charset="0"/>
                <a:ea typeface="ＭＳ Ｐゴシック" pitchFamily="50" charset="-128"/>
                <a:cs typeface="+mn-cs"/>
              </a:rPr>
              <a:t>Morphological Analyzer</a:t>
            </a:r>
          </a:p>
        </p:txBody>
      </p:sp>
      <p:sp>
        <p:nvSpPr>
          <p:cNvPr id="306299" name="Text Box 123"/>
          <p:cNvSpPr txBox="1">
            <a:spLocks noChangeArrowheads="1"/>
          </p:cNvSpPr>
          <p:nvPr/>
        </p:nvSpPr>
        <p:spPr bwMode="auto">
          <a:xfrm>
            <a:off x="4500563" y="5810250"/>
            <a:ext cx="833437" cy="396875"/>
          </a:xfrm>
          <a:prstGeom prst="rect">
            <a:avLst/>
          </a:prstGeom>
          <a:noFill/>
          <a:ln w="9525">
            <a:noFill/>
            <a:miter lim="800000"/>
            <a:headEnd/>
            <a:tailEnd/>
          </a:ln>
          <a:effectLst/>
        </p:spPr>
        <p:txBody>
          <a:bodyPr wrap="none">
            <a:spAutoFit/>
          </a:bodyPr>
          <a:lstStyle/>
          <a:p>
            <a:pPr algn="ctr" rtl="0" fontAlgn="base">
              <a:spcBef>
                <a:spcPct val="0"/>
              </a:spcBef>
              <a:spcAft>
                <a:spcPct val="0"/>
              </a:spcAft>
            </a:pPr>
            <a:r>
              <a:rPr kumimoji="1" lang="en-US" altLang="ja-JP" sz="1000" b="0" kern="1200" smtClean="0">
                <a:solidFill>
                  <a:srgbClr val="000000"/>
                </a:solidFill>
                <a:latin typeface="Verdana" pitchFamily="34" charset="0"/>
                <a:ea typeface="ＭＳ Ｐゴシック" pitchFamily="50" charset="-128"/>
                <a:cs typeface="+mn-cs"/>
              </a:rPr>
              <a:t>Ja </a:t>
            </a:r>
            <a:r>
              <a:rPr kumimoji="1" lang="en-US" altLang="ja-JP" sz="1000" b="0" kern="1200" dirty="0">
                <a:solidFill>
                  <a:srgbClr val="000000"/>
                </a:solidFill>
                <a:latin typeface="Verdana" pitchFamily="34" charset="0"/>
                <a:ea typeface="ＭＳ Ｐゴシック" pitchFamily="50" charset="-128"/>
                <a:cs typeface="+mn-cs"/>
              </a:rPr>
              <a:t>to </a:t>
            </a:r>
            <a:r>
              <a:rPr kumimoji="1" lang="en-US" altLang="ja-JP" sz="1000" b="0" kern="1200" dirty="0" err="1">
                <a:solidFill>
                  <a:srgbClr val="000000"/>
                </a:solidFill>
                <a:latin typeface="Verdana" pitchFamily="34" charset="0"/>
                <a:ea typeface="ＭＳ Ｐゴシック" pitchFamily="50" charset="-128"/>
                <a:cs typeface="+mn-cs"/>
              </a:rPr>
              <a:t>Ko</a:t>
            </a:r>
            <a:endParaRPr kumimoji="1" lang="en-US" altLang="ja-JP" sz="1000" b="0" kern="1200" dirty="0">
              <a:solidFill>
                <a:srgbClr val="000000"/>
              </a:solidFill>
              <a:latin typeface="Verdana" pitchFamily="34" charset="0"/>
              <a:ea typeface="ＭＳ Ｐゴシック" pitchFamily="50" charset="-128"/>
              <a:cs typeface="+mn-cs"/>
            </a:endParaRPr>
          </a:p>
          <a:p>
            <a:pPr algn="ctr" rtl="0" fontAlgn="base">
              <a:spcBef>
                <a:spcPct val="0"/>
              </a:spcBef>
              <a:spcAft>
                <a:spcPct val="0"/>
              </a:spcAft>
            </a:pPr>
            <a:r>
              <a:rPr kumimoji="1" lang="en-US" altLang="ja-JP" sz="1000" b="0" kern="1200" dirty="0">
                <a:solidFill>
                  <a:srgbClr val="000000"/>
                </a:solidFill>
                <a:latin typeface="Verdana" pitchFamily="34" charset="0"/>
                <a:ea typeface="ＭＳ Ｐゴシック" pitchFamily="50" charset="-128"/>
                <a:cs typeface="+mn-cs"/>
              </a:rPr>
              <a:t>Translator</a:t>
            </a:r>
          </a:p>
        </p:txBody>
      </p:sp>
      <p:sp>
        <p:nvSpPr>
          <p:cNvPr id="306300" name="Text Box 124"/>
          <p:cNvSpPr txBox="1">
            <a:spLocks noChangeArrowheads="1"/>
          </p:cNvSpPr>
          <p:nvPr/>
        </p:nvSpPr>
        <p:spPr bwMode="auto">
          <a:xfrm>
            <a:off x="5105400" y="5264150"/>
            <a:ext cx="889000" cy="701675"/>
          </a:xfrm>
          <a:prstGeom prst="rect">
            <a:avLst/>
          </a:prstGeom>
          <a:noFill/>
          <a:ln w="9525">
            <a:noFill/>
            <a:miter lim="800000"/>
            <a:headEnd/>
            <a:tailEnd/>
          </a:ln>
          <a:effectLst/>
        </p:spPr>
        <p:txBody>
          <a:bodyPr>
            <a:spAutoFit/>
          </a:bodyPr>
          <a:lstStyle/>
          <a:p>
            <a:pPr algn="ctr" rtl="0" fontAlgn="base">
              <a:spcBef>
                <a:spcPct val="0"/>
              </a:spcBef>
              <a:spcAft>
                <a:spcPct val="0"/>
              </a:spcAft>
            </a:pPr>
            <a:r>
              <a:rPr kumimoji="1" lang="en-US" altLang="ja-JP" sz="1000" b="0" kern="1200" dirty="0">
                <a:solidFill>
                  <a:srgbClr val="000000"/>
                </a:solidFill>
                <a:latin typeface="Verdana" pitchFamily="34" charset="0"/>
                <a:ea typeface="ＭＳ Ｐゴシック" pitchFamily="50" charset="-128"/>
                <a:cs typeface="+mn-cs"/>
              </a:rPr>
              <a:t>Life Science Dictionary</a:t>
            </a:r>
          </a:p>
          <a:p>
            <a:pPr algn="ctr" rtl="0" fontAlgn="base">
              <a:spcBef>
                <a:spcPct val="0"/>
              </a:spcBef>
              <a:spcAft>
                <a:spcPct val="0"/>
              </a:spcAft>
            </a:pPr>
            <a:r>
              <a:rPr kumimoji="1" lang="en-US" altLang="ja-JP" sz="1000" b="0" kern="1200" smtClean="0">
                <a:solidFill>
                  <a:srgbClr val="000000"/>
                </a:solidFill>
                <a:latin typeface="Verdana" pitchFamily="34" charset="0"/>
                <a:ea typeface="ＭＳ Ｐゴシック" pitchFamily="50" charset="-128"/>
                <a:cs typeface="+mn-cs"/>
              </a:rPr>
              <a:t>(ja, </a:t>
            </a:r>
            <a:r>
              <a:rPr kumimoji="1" lang="en-US" altLang="ja-JP" sz="1000" b="0" kern="1200" dirty="0">
                <a:solidFill>
                  <a:srgbClr val="000000"/>
                </a:solidFill>
                <a:latin typeface="Verdana" pitchFamily="34" charset="0"/>
                <a:ea typeface="ＭＳ Ｐゴシック" pitchFamily="50" charset="-128"/>
                <a:cs typeface="+mn-cs"/>
              </a:rPr>
              <a:t>en)</a:t>
            </a:r>
          </a:p>
        </p:txBody>
      </p:sp>
      <p:sp>
        <p:nvSpPr>
          <p:cNvPr id="306301" name="Text Box 125"/>
          <p:cNvSpPr txBox="1">
            <a:spLocks noChangeArrowheads="1"/>
          </p:cNvSpPr>
          <p:nvPr/>
        </p:nvSpPr>
        <p:spPr bwMode="auto">
          <a:xfrm>
            <a:off x="5783263" y="5830888"/>
            <a:ext cx="833437" cy="396875"/>
          </a:xfrm>
          <a:prstGeom prst="rect">
            <a:avLst/>
          </a:prstGeom>
          <a:noFill/>
          <a:ln w="9525">
            <a:noFill/>
            <a:miter lim="800000"/>
            <a:headEnd/>
            <a:tailEnd/>
          </a:ln>
          <a:effectLst/>
        </p:spPr>
        <p:txBody>
          <a:bodyPr wrap="none">
            <a:spAutoFit/>
          </a:bodyPr>
          <a:lstStyle/>
          <a:p>
            <a:pPr algn="ctr" rtl="0" fontAlgn="base">
              <a:spcBef>
                <a:spcPct val="0"/>
              </a:spcBef>
              <a:spcAft>
                <a:spcPct val="0"/>
              </a:spcAft>
            </a:pPr>
            <a:r>
              <a:rPr kumimoji="1" lang="en-US" altLang="ja-JP" sz="1000" b="0" kern="1200" smtClean="0">
                <a:solidFill>
                  <a:srgbClr val="000000"/>
                </a:solidFill>
                <a:latin typeface="Verdana" pitchFamily="34" charset="0"/>
                <a:ea typeface="ＭＳ Ｐゴシック" pitchFamily="50" charset="-128"/>
                <a:cs typeface="+mn-cs"/>
              </a:rPr>
              <a:t>Ja </a:t>
            </a:r>
            <a:r>
              <a:rPr kumimoji="1" lang="en-US" altLang="ja-JP" sz="1000" b="0" kern="1200" dirty="0">
                <a:solidFill>
                  <a:srgbClr val="000000"/>
                </a:solidFill>
                <a:latin typeface="Verdana" pitchFamily="34" charset="0"/>
                <a:ea typeface="ＭＳ Ｐゴシック" pitchFamily="50" charset="-128"/>
                <a:cs typeface="+mn-cs"/>
              </a:rPr>
              <a:t>to En</a:t>
            </a:r>
          </a:p>
          <a:p>
            <a:pPr algn="ctr" rtl="0" fontAlgn="base">
              <a:spcBef>
                <a:spcPct val="0"/>
              </a:spcBef>
              <a:spcAft>
                <a:spcPct val="0"/>
              </a:spcAft>
            </a:pPr>
            <a:r>
              <a:rPr kumimoji="1" lang="en-US" altLang="ja-JP" sz="1000" b="0" kern="1200" dirty="0">
                <a:solidFill>
                  <a:srgbClr val="000000"/>
                </a:solidFill>
                <a:latin typeface="Verdana" pitchFamily="34" charset="0"/>
                <a:ea typeface="ＭＳ Ｐゴシック" pitchFamily="50" charset="-128"/>
                <a:cs typeface="+mn-cs"/>
              </a:rPr>
              <a:t>Translator</a:t>
            </a:r>
          </a:p>
        </p:txBody>
      </p:sp>
      <p:sp>
        <p:nvSpPr>
          <p:cNvPr id="306302" name="Text Box 126"/>
          <p:cNvSpPr txBox="1">
            <a:spLocks noChangeArrowheads="1"/>
          </p:cNvSpPr>
          <p:nvPr/>
        </p:nvSpPr>
        <p:spPr bwMode="auto">
          <a:xfrm>
            <a:off x="6311900" y="5340350"/>
            <a:ext cx="1173163" cy="369332"/>
          </a:xfrm>
          <a:prstGeom prst="rect">
            <a:avLst/>
          </a:prstGeom>
          <a:noFill/>
          <a:ln w="9525">
            <a:noFill/>
            <a:miter lim="800000"/>
            <a:headEnd/>
            <a:tailEnd/>
          </a:ln>
          <a:effectLst/>
        </p:spPr>
        <p:txBody>
          <a:bodyPr>
            <a:spAutoFit/>
          </a:bodyPr>
          <a:lstStyle/>
          <a:p>
            <a:pPr algn="ctr" rtl="0" fontAlgn="base">
              <a:spcBef>
                <a:spcPct val="0"/>
              </a:spcBef>
              <a:spcAft>
                <a:spcPct val="0"/>
              </a:spcAft>
            </a:pPr>
            <a:r>
              <a:rPr kumimoji="1" lang="en-US" altLang="ja-JP" sz="900" b="0" kern="1200">
                <a:solidFill>
                  <a:srgbClr val="000000"/>
                </a:solidFill>
                <a:latin typeface="Verdana" pitchFamily="34" charset="0"/>
                <a:ea typeface="ＭＳ Ｐゴシック" pitchFamily="50" charset="-128"/>
                <a:cs typeface="+mn-cs"/>
              </a:rPr>
              <a:t>En to Fr</a:t>
            </a:r>
          </a:p>
          <a:p>
            <a:pPr algn="ctr" rtl="0" fontAlgn="base">
              <a:spcBef>
                <a:spcPct val="0"/>
              </a:spcBef>
              <a:spcAft>
                <a:spcPct val="0"/>
              </a:spcAft>
            </a:pPr>
            <a:r>
              <a:rPr kumimoji="1" lang="en-US" altLang="ja-JP" sz="900" b="0" kern="1200">
                <a:solidFill>
                  <a:srgbClr val="000000"/>
                </a:solidFill>
                <a:latin typeface="Verdana" pitchFamily="34" charset="0"/>
                <a:ea typeface="ＭＳ Ｐゴシック" pitchFamily="50" charset="-128"/>
                <a:cs typeface="+mn-cs"/>
              </a:rPr>
              <a:t>Translator</a:t>
            </a:r>
          </a:p>
        </p:txBody>
      </p:sp>
      <p:sp>
        <p:nvSpPr>
          <p:cNvPr id="306322" name="Text Box 146"/>
          <p:cNvSpPr txBox="1">
            <a:spLocks noChangeArrowheads="1"/>
          </p:cNvSpPr>
          <p:nvPr/>
        </p:nvSpPr>
        <p:spPr bwMode="auto">
          <a:xfrm>
            <a:off x="1543050" y="5214938"/>
            <a:ext cx="881063" cy="920750"/>
          </a:xfrm>
          <a:prstGeom prst="rect">
            <a:avLst/>
          </a:prstGeom>
          <a:solidFill>
            <a:srgbClr val="DDDDDD"/>
          </a:solidFill>
          <a:ln w="9525">
            <a:solidFill>
              <a:srgbClr val="DDDDDD"/>
            </a:solidFill>
            <a:miter lim="800000"/>
            <a:headEnd/>
            <a:tailEnd/>
          </a:ln>
          <a:effectLst/>
        </p:spPr>
        <p:txBody>
          <a:bodyPr wrap="none">
            <a:spAutoFit/>
          </a:bodyPr>
          <a:lstStyle/>
          <a:p>
            <a:pPr algn="l" rtl="0" fontAlgn="base">
              <a:spcBef>
                <a:spcPct val="0"/>
              </a:spcBef>
              <a:spcAft>
                <a:spcPct val="0"/>
              </a:spcAft>
              <a:tabLst>
                <a:tab pos="180975" algn="l"/>
              </a:tabLst>
            </a:pPr>
            <a:r>
              <a:rPr kumimoji="1" lang="en-US" altLang="ja-JP" sz="900" b="0" kern="1200" smtClean="0">
                <a:solidFill>
                  <a:srgbClr val="000000"/>
                </a:solidFill>
                <a:latin typeface="Tahoma" pitchFamily="34" charset="0"/>
                <a:ea typeface="ＭＳ Ｐゴシック" pitchFamily="50" charset="-128"/>
                <a:cs typeface="+mn-cs"/>
              </a:rPr>
              <a:t>Ja:Japanese</a:t>
            </a:r>
            <a:endParaRPr kumimoji="1" lang="en-US" altLang="ja-JP" sz="900" b="0" kern="1200" dirty="0">
              <a:solidFill>
                <a:srgbClr val="000000"/>
              </a:solidFill>
              <a:latin typeface="Tahoma" pitchFamily="34" charset="0"/>
              <a:ea typeface="ＭＳ Ｐゴシック" pitchFamily="50" charset="-128"/>
              <a:cs typeface="+mn-cs"/>
            </a:endParaRPr>
          </a:p>
          <a:p>
            <a:pPr algn="l" rtl="0" fontAlgn="base">
              <a:spcBef>
                <a:spcPct val="0"/>
              </a:spcBef>
              <a:spcAft>
                <a:spcPct val="0"/>
              </a:spcAft>
              <a:tabLst>
                <a:tab pos="180975" algn="l"/>
              </a:tabLst>
            </a:pPr>
            <a:r>
              <a:rPr kumimoji="1" lang="en-US" altLang="ja-JP" sz="900" b="0" kern="1200" dirty="0">
                <a:solidFill>
                  <a:srgbClr val="000000"/>
                </a:solidFill>
                <a:latin typeface="Tahoma" pitchFamily="34" charset="0"/>
                <a:ea typeface="ＭＳ Ｐゴシック" pitchFamily="50" charset="-128"/>
                <a:cs typeface="+mn-cs"/>
              </a:rPr>
              <a:t>En	:English</a:t>
            </a:r>
          </a:p>
          <a:p>
            <a:pPr algn="l" rtl="0" fontAlgn="base">
              <a:spcBef>
                <a:spcPct val="0"/>
              </a:spcBef>
              <a:spcAft>
                <a:spcPct val="0"/>
              </a:spcAft>
              <a:tabLst>
                <a:tab pos="180975" algn="l"/>
              </a:tabLst>
            </a:pPr>
            <a:r>
              <a:rPr kumimoji="1" lang="en-US" altLang="ja-JP" sz="900" b="0" kern="1200" dirty="0" err="1">
                <a:solidFill>
                  <a:srgbClr val="000000"/>
                </a:solidFill>
                <a:latin typeface="Tahoma" pitchFamily="34" charset="0"/>
                <a:ea typeface="ＭＳ Ｐゴシック" pitchFamily="50" charset="-128"/>
                <a:cs typeface="+mn-cs"/>
              </a:rPr>
              <a:t>Ko</a:t>
            </a:r>
            <a:r>
              <a:rPr kumimoji="1" lang="en-US" altLang="ja-JP" sz="900" b="0" kern="1200" dirty="0">
                <a:solidFill>
                  <a:srgbClr val="000000"/>
                </a:solidFill>
                <a:latin typeface="Tahoma" pitchFamily="34" charset="0"/>
                <a:ea typeface="ＭＳ Ｐゴシック" pitchFamily="50" charset="-128"/>
                <a:cs typeface="+mn-cs"/>
              </a:rPr>
              <a:t>	:Korean</a:t>
            </a:r>
          </a:p>
          <a:p>
            <a:pPr algn="l" rtl="0" fontAlgn="base">
              <a:spcBef>
                <a:spcPct val="0"/>
              </a:spcBef>
              <a:spcAft>
                <a:spcPct val="0"/>
              </a:spcAft>
              <a:tabLst>
                <a:tab pos="180975" algn="l"/>
              </a:tabLst>
            </a:pPr>
            <a:r>
              <a:rPr kumimoji="1" lang="en-US" altLang="ja-JP" sz="900" b="0" kern="1200" dirty="0" err="1">
                <a:solidFill>
                  <a:srgbClr val="000000"/>
                </a:solidFill>
                <a:latin typeface="Tahoma" pitchFamily="34" charset="0"/>
                <a:ea typeface="ＭＳ Ｐゴシック" pitchFamily="50" charset="-128"/>
                <a:cs typeface="+mn-cs"/>
              </a:rPr>
              <a:t>Zh</a:t>
            </a:r>
            <a:r>
              <a:rPr kumimoji="1" lang="en-US" altLang="ja-JP" sz="900" b="0" kern="1200" dirty="0">
                <a:solidFill>
                  <a:srgbClr val="000000"/>
                </a:solidFill>
                <a:latin typeface="Tahoma" pitchFamily="34" charset="0"/>
                <a:ea typeface="ＭＳ Ｐゴシック" pitchFamily="50" charset="-128"/>
                <a:cs typeface="+mn-cs"/>
              </a:rPr>
              <a:t>	:Chinese</a:t>
            </a:r>
          </a:p>
          <a:p>
            <a:pPr algn="l" rtl="0" fontAlgn="base">
              <a:spcBef>
                <a:spcPct val="0"/>
              </a:spcBef>
              <a:spcAft>
                <a:spcPct val="0"/>
              </a:spcAft>
              <a:tabLst>
                <a:tab pos="180975" algn="l"/>
              </a:tabLst>
            </a:pPr>
            <a:r>
              <a:rPr kumimoji="1" lang="en-US" altLang="ja-JP" sz="900" b="0" kern="1200" dirty="0">
                <a:solidFill>
                  <a:srgbClr val="000000"/>
                </a:solidFill>
                <a:latin typeface="Tahoma" pitchFamily="34" charset="0"/>
                <a:ea typeface="ＭＳ Ｐゴシック" pitchFamily="50" charset="-128"/>
                <a:cs typeface="+mn-cs"/>
              </a:rPr>
              <a:t>Es	:Spanish</a:t>
            </a:r>
          </a:p>
          <a:p>
            <a:pPr algn="l" rtl="0" fontAlgn="base">
              <a:spcBef>
                <a:spcPct val="0"/>
              </a:spcBef>
              <a:spcAft>
                <a:spcPct val="0"/>
              </a:spcAft>
              <a:tabLst>
                <a:tab pos="180975" algn="l"/>
              </a:tabLst>
            </a:pPr>
            <a:r>
              <a:rPr kumimoji="1" lang="en-US" altLang="ja-JP" sz="900" b="0" kern="1200" dirty="0">
                <a:solidFill>
                  <a:srgbClr val="000000"/>
                </a:solidFill>
                <a:latin typeface="Tahoma" pitchFamily="34" charset="0"/>
                <a:ea typeface="ＭＳ Ｐゴシック" pitchFamily="50" charset="-128"/>
                <a:cs typeface="+mn-cs"/>
              </a:rPr>
              <a:t>Fr	:French</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4402" name="Picture 274" descr="06-02"/>
          <p:cNvPicPr>
            <a:picLocks noChangeAspect="1" noChangeArrowheads="1"/>
          </p:cNvPicPr>
          <p:nvPr/>
        </p:nvPicPr>
        <p:blipFill>
          <a:blip r:embed="rId3" cstate="print"/>
          <a:srcRect/>
          <a:stretch>
            <a:fillRect/>
          </a:stretch>
        </p:blipFill>
        <p:spPr bwMode="auto">
          <a:xfrm>
            <a:off x="769938" y="4565650"/>
            <a:ext cx="7600950" cy="2036763"/>
          </a:xfrm>
          <a:prstGeom prst="rect">
            <a:avLst/>
          </a:prstGeom>
          <a:noFill/>
        </p:spPr>
      </p:pic>
      <p:pic>
        <p:nvPicPr>
          <p:cNvPr id="304401" name="Picture 273" descr="05"/>
          <p:cNvPicPr>
            <a:picLocks noChangeAspect="1" noChangeArrowheads="1"/>
          </p:cNvPicPr>
          <p:nvPr/>
        </p:nvPicPr>
        <p:blipFill>
          <a:blip r:embed="rId4" cstate="print"/>
          <a:srcRect/>
          <a:stretch>
            <a:fillRect/>
          </a:stretch>
        </p:blipFill>
        <p:spPr bwMode="auto">
          <a:xfrm>
            <a:off x="785786" y="1727200"/>
            <a:ext cx="8143932" cy="2281238"/>
          </a:xfrm>
          <a:prstGeom prst="rect">
            <a:avLst/>
          </a:prstGeom>
          <a:noFill/>
        </p:spPr>
      </p:pic>
      <p:sp>
        <p:nvSpPr>
          <p:cNvPr id="304131" name="Rectangle 3"/>
          <p:cNvSpPr>
            <a:spLocks noGrp="1" noChangeArrowheads="1"/>
          </p:cNvSpPr>
          <p:nvPr>
            <p:ph type="title"/>
          </p:nvPr>
        </p:nvSpPr>
        <p:spPr>
          <a:xfrm>
            <a:off x="342928" y="298432"/>
            <a:ext cx="8229600" cy="630238"/>
          </a:xfrm>
          <a:noFill/>
          <a:ln/>
        </p:spPr>
        <p:txBody>
          <a:bodyPr/>
          <a:lstStyle/>
          <a:p>
            <a:r>
              <a:rPr lang="en-US" altLang="ja-JP" sz="2800" b="1" dirty="0" smtClean="0">
                <a:latin typeface="Tahoma" pitchFamily="34" charset="0"/>
                <a:ea typeface="Tahoma" pitchFamily="34" charset="0"/>
                <a:cs typeface="Tahoma" pitchFamily="34" charset="0"/>
              </a:rPr>
              <a:t>Atomic Service</a:t>
            </a:r>
            <a:endParaRPr lang="en-US" altLang="ja-JP" sz="2800" b="1" dirty="0">
              <a:latin typeface="Tahoma" pitchFamily="34" charset="0"/>
              <a:ea typeface="Tahoma" pitchFamily="34" charset="0"/>
              <a:cs typeface="Tahoma" pitchFamily="34" charset="0"/>
            </a:endParaRPr>
          </a:p>
        </p:txBody>
      </p:sp>
      <p:sp>
        <p:nvSpPr>
          <p:cNvPr id="304182" name="Text Box 54"/>
          <p:cNvSpPr txBox="1">
            <a:spLocks noChangeArrowheads="1"/>
          </p:cNvSpPr>
          <p:nvPr/>
        </p:nvSpPr>
        <p:spPr bwMode="auto">
          <a:xfrm>
            <a:off x="3494088" y="1498600"/>
            <a:ext cx="5060950" cy="646331"/>
          </a:xfrm>
          <a:prstGeom prst="rect">
            <a:avLst/>
          </a:prstGeom>
          <a:noFill/>
          <a:ln w="9525">
            <a:noFill/>
            <a:miter lim="800000"/>
            <a:headEnd/>
            <a:tailEnd/>
          </a:ln>
          <a:effectLst/>
        </p:spPr>
        <p:txBody>
          <a:bodyPr>
            <a:spAutoFit/>
          </a:bodyPr>
          <a:lstStyle/>
          <a:p>
            <a:pPr algn="r" rtl="0" fontAlgn="base">
              <a:spcBef>
                <a:spcPct val="0"/>
              </a:spcBef>
              <a:spcAft>
                <a:spcPct val="0"/>
              </a:spcAft>
            </a:pPr>
            <a:r>
              <a:rPr kumimoji="1" lang="en-US" altLang="ja-JP" sz="1200" b="0" kern="1200">
                <a:solidFill>
                  <a:srgbClr val="000000"/>
                </a:solidFill>
                <a:latin typeface="Verdana" pitchFamily="34" charset="0"/>
                <a:ea typeface="ＭＳ Ｐゴシック" pitchFamily="50" charset="-128"/>
                <a:cs typeface="+mn-cs"/>
              </a:rPr>
              <a:t>Language resources are registered as Web services equipped with standard interface based on the “language service ontology.”</a:t>
            </a:r>
          </a:p>
        </p:txBody>
      </p:sp>
      <p:sp>
        <p:nvSpPr>
          <p:cNvPr id="304194" name="Text Box 66"/>
          <p:cNvSpPr txBox="1">
            <a:spLocks noChangeArrowheads="1"/>
          </p:cNvSpPr>
          <p:nvPr/>
        </p:nvSpPr>
        <p:spPr bwMode="auto">
          <a:xfrm>
            <a:off x="1117600" y="2100263"/>
            <a:ext cx="895350" cy="396875"/>
          </a:xfrm>
          <a:prstGeom prst="rect">
            <a:avLst/>
          </a:prstGeom>
          <a:noFill/>
          <a:ln w="9525">
            <a:noFill/>
            <a:miter lim="800000"/>
            <a:headEnd/>
            <a:tailEnd/>
          </a:ln>
          <a:effectLst/>
        </p:spPr>
        <p:txBody>
          <a:bodyPr wrap="none">
            <a:spAutoFit/>
          </a:bodyPr>
          <a:lstStyle/>
          <a:p>
            <a:pPr algn="ctr" rtl="0" fontAlgn="base">
              <a:spcBef>
                <a:spcPct val="0"/>
              </a:spcBef>
              <a:spcAft>
                <a:spcPct val="0"/>
              </a:spcAft>
            </a:pPr>
            <a:r>
              <a:rPr kumimoji="1" lang="en-US" altLang="ja-JP" sz="1000" b="0" kern="1200" dirty="0">
                <a:solidFill>
                  <a:srgbClr val="000000"/>
                </a:solidFill>
                <a:latin typeface="Verdana" pitchFamily="34" charset="0"/>
                <a:ea typeface="ＭＳ Ｐゴシック" pitchFamily="50" charset="-128"/>
                <a:cs typeface="+mn-cs"/>
              </a:rPr>
              <a:t>Machine </a:t>
            </a:r>
          </a:p>
          <a:p>
            <a:pPr algn="ctr" rtl="0" fontAlgn="base">
              <a:spcBef>
                <a:spcPct val="0"/>
              </a:spcBef>
              <a:spcAft>
                <a:spcPct val="0"/>
              </a:spcAft>
            </a:pPr>
            <a:r>
              <a:rPr kumimoji="1" lang="en-US" altLang="ja-JP" sz="1000" b="0" kern="1200" dirty="0">
                <a:solidFill>
                  <a:srgbClr val="000000"/>
                </a:solidFill>
                <a:latin typeface="Verdana" pitchFamily="34" charset="0"/>
                <a:ea typeface="ＭＳ Ｐゴシック" pitchFamily="50" charset="-128"/>
                <a:cs typeface="+mn-cs"/>
              </a:rPr>
              <a:t>Translation</a:t>
            </a:r>
          </a:p>
        </p:txBody>
      </p:sp>
      <p:sp>
        <p:nvSpPr>
          <p:cNvPr id="304210" name="Text Box 82"/>
          <p:cNvSpPr txBox="1">
            <a:spLocks noChangeArrowheads="1"/>
          </p:cNvSpPr>
          <p:nvPr/>
        </p:nvSpPr>
        <p:spPr bwMode="auto">
          <a:xfrm>
            <a:off x="6764369" y="3709988"/>
            <a:ext cx="2308225" cy="274637"/>
          </a:xfrm>
          <a:prstGeom prst="rect">
            <a:avLst/>
          </a:prstGeom>
          <a:noFill/>
          <a:ln w="9525">
            <a:noFill/>
            <a:miter lim="800000"/>
            <a:headEnd/>
            <a:tailEnd/>
          </a:ln>
          <a:effectLst/>
        </p:spPr>
        <p:txBody>
          <a:bodyPr>
            <a:spAutoFit/>
          </a:bodyPr>
          <a:lstStyle/>
          <a:p>
            <a:pPr algn="ctr" rtl="0" fontAlgn="base">
              <a:spcBef>
                <a:spcPct val="0"/>
              </a:spcBef>
              <a:spcAft>
                <a:spcPct val="0"/>
              </a:spcAft>
            </a:pPr>
            <a:r>
              <a:rPr kumimoji="1" lang="en-US" altLang="ja-JP" sz="1200" b="0" kern="1200" dirty="0">
                <a:solidFill>
                  <a:srgbClr val="000000"/>
                </a:solidFill>
                <a:latin typeface="Verdana" pitchFamily="34" charset="0"/>
                <a:ea typeface="ＭＳ Ｐゴシック" pitchFamily="50" charset="-128"/>
                <a:cs typeface="+mn-cs"/>
              </a:rPr>
              <a:t>Language Service User</a:t>
            </a:r>
          </a:p>
        </p:txBody>
      </p:sp>
      <p:sp>
        <p:nvSpPr>
          <p:cNvPr id="304244" name="AutoShape 116"/>
          <p:cNvSpPr>
            <a:spLocks noChangeArrowheads="1"/>
          </p:cNvSpPr>
          <p:nvPr/>
        </p:nvSpPr>
        <p:spPr bwMode="auto">
          <a:xfrm>
            <a:off x="533400" y="1152525"/>
            <a:ext cx="8077200" cy="349250"/>
          </a:xfrm>
          <a:prstGeom prst="roundRect">
            <a:avLst>
              <a:gd name="adj" fmla="val 50000"/>
            </a:avLst>
          </a:prstGeom>
          <a:solidFill>
            <a:srgbClr val="797979">
              <a:alpha val="97000"/>
            </a:srgbClr>
          </a:solidFill>
          <a:ln w="9525">
            <a:noFill/>
            <a:round/>
            <a:headEnd/>
            <a:tailEnd/>
          </a:ln>
          <a:effectLst/>
        </p:spPr>
        <p:txBody>
          <a:bodyPr anchor="ctr"/>
          <a:lstStyle/>
          <a:p>
            <a:pPr algn="ctr" rtl="0" fontAlgn="base">
              <a:spcBef>
                <a:spcPct val="0"/>
              </a:spcBef>
              <a:spcAft>
                <a:spcPct val="0"/>
              </a:spcAft>
            </a:pPr>
            <a:endParaRPr kumimoji="1" lang="ja-JP" altLang="ja-JP" sz="1600" b="1" kern="1200">
              <a:solidFill>
                <a:srgbClr val="FFFFFF"/>
              </a:solidFill>
              <a:latin typeface="小塚ゴシック Std R" pitchFamily="34" charset="-128"/>
              <a:ea typeface="小塚ゴシック Std R" pitchFamily="34" charset="-128"/>
              <a:cs typeface="+mn-cs"/>
            </a:endParaRPr>
          </a:p>
        </p:txBody>
      </p:sp>
      <p:sp>
        <p:nvSpPr>
          <p:cNvPr id="304245" name="Text Box 117"/>
          <p:cNvSpPr txBox="1">
            <a:spLocks noChangeArrowheads="1"/>
          </p:cNvSpPr>
          <p:nvPr/>
        </p:nvSpPr>
        <p:spPr bwMode="auto">
          <a:xfrm>
            <a:off x="695325" y="1171575"/>
            <a:ext cx="5099050" cy="304800"/>
          </a:xfrm>
          <a:prstGeom prst="rect">
            <a:avLst/>
          </a:prstGeom>
          <a:noFill/>
          <a:ln w="9525">
            <a:noFill/>
            <a:miter lim="800000"/>
            <a:headEnd/>
            <a:tailEnd/>
          </a:ln>
          <a:effectLst/>
        </p:spPr>
        <p:txBody>
          <a:bodyPr>
            <a:spAutoFit/>
          </a:bodyPr>
          <a:lstStyle/>
          <a:p>
            <a:pPr algn="l" rtl="0" fontAlgn="base">
              <a:spcBef>
                <a:spcPct val="0"/>
              </a:spcBef>
              <a:spcAft>
                <a:spcPct val="0"/>
              </a:spcAft>
            </a:pPr>
            <a:r>
              <a:rPr kumimoji="1" lang="en-US" altLang="ja-JP" sz="1400" b="1" kern="1200" dirty="0">
                <a:solidFill>
                  <a:srgbClr val="FFFFFF"/>
                </a:solidFill>
                <a:effectLst>
                  <a:outerShdw blurRad="38100" dist="38100" dir="2700000" algn="tl">
                    <a:srgbClr val="000000">
                      <a:alpha val="43137"/>
                    </a:srgbClr>
                  </a:outerShdw>
                </a:effectLst>
                <a:latin typeface="Tahoma" pitchFamily="34" charset="0"/>
                <a:ea typeface="Tahoma" pitchFamily="34" charset="0"/>
                <a:cs typeface="Tahoma" pitchFamily="34" charset="0"/>
              </a:rPr>
              <a:t>Web Services</a:t>
            </a:r>
          </a:p>
        </p:txBody>
      </p:sp>
      <p:sp>
        <p:nvSpPr>
          <p:cNvPr id="304246" name="AutoShape 118"/>
          <p:cNvSpPr>
            <a:spLocks noChangeArrowheads="1"/>
          </p:cNvSpPr>
          <p:nvPr/>
        </p:nvSpPr>
        <p:spPr bwMode="auto">
          <a:xfrm>
            <a:off x="533400" y="4098925"/>
            <a:ext cx="8077200" cy="349250"/>
          </a:xfrm>
          <a:prstGeom prst="roundRect">
            <a:avLst>
              <a:gd name="adj" fmla="val 50000"/>
            </a:avLst>
          </a:prstGeom>
          <a:solidFill>
            <a:srgbClr val="797979">
              <a:alpha val="97000"/>
            </a:srgbClr>
          </a:solidFill>
          <a:ln w="9525">
            <a:noFill/>
            <a:round/>
            <a:headEnd/>
            <a:tailEnd/>
          </a:ln>
          <a:effectLst/>
        </p:spPr>
        <p:txBody>
          <a:bodyPr anchor="ctr"/>
          <a:lstStyle/>
          <a:p>
            <a:pPr algn="ctr" rtl="0" fontAlgn="base">
              <a:spcBef>
                <a:spcPct val="0"/>
              </a:spcBef>
              <a:spcAft>
                <a:spcPct val="0"/>
              </a:spcAft>
            </a:pPr>
            <a:endParaRPr kumimoji="1" lang="ja-JP" altLang="ja-JP" sz="1600" b="1" kern="1200">
              <a:solidFill>
                <a:srgbClr val="FFFFFF"/>
              </a:solidFill>
              <a:latin typeface="小塚ゴシック Std R" pitchFamily="34" charset="-128"/>
              <a:ea typeface="小塚ゴシック Std R" pitchFamily="34" charset="-128"/>
              <a:cs typeface="+mn-cs"/>
            </a:endParaRPr>
          </a:p>
        </p:txBody>
      </p:sp>
      <p:sp>
        <p:nvSpPr>
          <p:cNvPr id="304247" name="Text Box 119"/>
          <p:cNvSpPr txBox="1">
            <a:spLocks noChangeArrowheads="1"/>
          </p:cNvSpPr>
          <p:nvPr/>
        </p:nvSpPr>
        <p:spPr bwMode="auto">
          <a:xfrm>
            <a:off x="695325" y="4117975"/>
            <a:ext cx="5099050" cy="304800"/>
          </a:xfrm>
          <a:prstGeom prst="rect">
            <a:avLst/>
          </a:prstGeom>
          <a:noFill/>
          <a:ln w="9525">
            <a:noFill/>
            <a:miter lim="800000"/>
            <a:headEnd/>
            <a:tailEnd/>
          </a:ln>
          <a:effectLst/>
        </p:spPr>
        <p:txBody>
          <a:bodyPr>
            <a:spAutoFit/>
          </a:bodyPr>
          <a:lstStyle/>
          <a:p>
            <a:pPr algn="l" rtl="0" fontAlgn="base">
              <a:spcBef>
                <a:spcPct val="0"/>
              </a:spcBef>
              <a:spcAft>
                <a:spcPct val="0"/>
              </a:spcAft>
            </a:pPr>
            <a:r>
              <a:rPr kumimoji="1" lang="en-US" altLang="ja-JP" sz="1400" b="1" kern="1200" dirty="0" smtClean="0">
                <a:solidFill>
                  <a:srgbClr val="FFFFFF"/>
                </a:solidFill>
                <a:effectLst>
                  <a:outerShdw blurRad="38100" dist="38100" dir="2700000" algn="tl">
                    <a:srgbClr val="000000">
                      <a:alpha val="43137"/>
                    </a:srgbClr>
                  </a:outerShdw>
                </a:effectLst>
                <a:latin typeface="Tahoma" pitchFamily="34" charset="0"/>
                <a:ea typeface="Tahoma" pitchFamily="34" charset="0"/>
                <a:cs typeface="Tahoma" pitchFamily="34" charset="0"/>
              </a:rPr>
              <a:t>Example Translation Path</a:t>
            </a:r>
            <a:endParaRPr kumimoji="1" lang="en-US" altLang="ja-JP" sz="1400" b="1" kern="1200" dirty="0">
              <a:solidFill>
                <a:srgbClr val="FFFFFF"/>
              </a:solidFill>
              <a:effectLst>
                <a:outerShdw blurRad="38100" dist="38100" dir="2700000" algn="tl">
                  <a:srgbClr val="000000">
                    <a:alpha val="43137"/>
                  </a:srgbClr>
                </a:outerShdw>
              </a:effectLst>
              <a:latin typeface="Tahoma" pitchFamily="34" charset="0"/>
              <a:ea typeface="Tahoma" pitchFamily="34" charset="0"/>
              <a:cs typeface="Tahoma" pitchFamily="34" charset="0"/>
            </a:endParaRPr>
          </a:p>
        </p:txBody>
      </p:sp>
      <p:sp>
        <p:nvSpPr>
          <p:cNvPr id="304249" name="Text Box 121"/>
          <p:cNvSpPr txBox="1">
            <a:spLocks noChangeArrowheads="1"/>
          </p:cNvSpPr>
          <p:nvPr/>
        </p:nvSpPr>
        <p:spPr bwMode="auto">
          <a:xfrm>
            <a:off x="1056115" y="2557463"/>
            <a:ext cx="1027845" cy="369332"/>
          </a:xfrm>
          <a:prstGeom prst="rect">
            <a:avLst/>
          </a:prstGeom>
          <a:noFill/>
          <a:ln w="9525">
            <a:noFill/>
            <a:miter lim="800000"/>
            <a:headEnd/>
            <a:tailEnd/>
          </a:ln>
          <a:effectLst/>
        </p:spPr>
        <p:txBody>
          <a:bodyPr wrap="none">
            <a:spAutoFit/>
          </a:bodyPr>
          <a:lstStyle/>
          <a:p>
            <a:pPr algn="ctr" rtl="0" fontAlgn="base">
              <a:spcBef>
                <a:spcPct val="0"/>
              </a:spcBef>
              <a:spcAft>
                <a:spcPct val="0"/>
              </a:spcAft>
            </a:pPr>
            <a:r>
              <a:rPr kumimoji="1" lang="en-US" altLang="ja-JP" sz="900" b="0" kern="1200" dirty="0">
                <a:solidFill>
                  <a:srgbClr val="000000"/>
                </a:solidFill>
                <a:latin typeface="Verdana" pitchFamily="34" charset="0"/>
                <a:ea typeface="ＭＳ Ｐゴシック" pitchFamily="50" charset="-128"/>
                <a:cs typeface="+mn-cs"/>
              </a:rPr>
              <a:t>Morphological </a:t>
            </a:r>
          </a:p>
          <a:p>
            <a:pPr algn="ctr" rtl="0" fontAlgn="base">
              <a:spcBef>
                <a:spcPct val="0"/>
              </a:spcBef>
              <a:spcAft>
                <a:spcPct val="0"/>
              </a:spcAft>
            </a:pPr>
            <a:r>
              <a:rPr kumimoji="1" lang="en-US" altLang="ja-JP" sz="900" b="0" kern="1200" dirty="0">
                <a:solidFill>
                  <a:srgbClr val="000000"/>
                </a:solidFill>
                <a:latin typeface="Verdana" pitchFamily="34" charset="0"/>
                <a:ea typeface="ＭＳ Ｐゴシック" pitchFamily="50" charset="-128"/>
                <a:cs typeface="+mn-cs"/>
              </a:rPr>
              <a:t>Analyzer</a:t>
            </a:r>
          </a:p>
        </p:txBody>
      </p:sp>
      <p:sp>
        <p:nvSpPr>
          <p:cNvPr id="304250" name="Text Box 122"/>
          <p:cNvSpPr txBox="1">
            <a:spLocks noChangeArrowheads="1"/>
          </p:cNvSpPr>
          <p:nvPr/>
        </p:nvSpPr>
        <p:spPr bwMode="auto">
          <a:xfrm>
            <a:off x="1108075" y="2989263"/>
            <a:ext cx="920750" cy="396875"/>
          </a:xfrm>
          <a:prstGeom prst="rect">
            <a:avLst/>
          </a:prstGeom>
          <a:noFill/>
          <a:ln w="9525">
            <a:noFill/>
            <a:miter lim="800000"/>
            <a:headEnd/>
            <a:tailEnd/>
          </a:ln>
          <a:effectLst/>
        </p:spPr>
        <p:txBody>
          <a:bodyPr wrap="none">
            <a:spAutoFit/>
          </a:bodyPr>
          <a:lstStyle/>
          <a:p>
            <a:pPr algn="ctr" rtl="0" fontAlgn="base">
              <a:spcBef>
                <a:spcPct val="0"/>
              </a:spcBef>
              <a:spcAft>
                <a:spcPct val="0"/>
              </a:spcAft>
            </a:pPr>
            <a:r>
              <a:rPr kumimoji="1" lang="en-US" altLang="ja-JP" sz="1000" b="0" kern="1200">
                <a:solidFill>
                  <a:srgbClr val="000000"/>
                </a:solidFill>
                <a:latin typeface="Verdana" pitchFamily="34" charset="0"/>
                <a:ea typeface="ＭＳ Ｐゴシック" pitchFamily="50" charset="-128"/>
                <a:cs typeface="+mn-cs"/>
              </a:rPr>
              <a:t>Community</a:t>
            </a:r>
          </a:p>
          <a:p>
            <a:pPr algn="ctr" rtl="0" fontAlgn="base">
              <a:spcBef>
                <a:spcPct val="0"/>
              </a:spcBef>
              <a:spcAft>
                <a:spcPct val="0"/>
              </a:spcAft>
            </a:pPr>
            <a:r>
              <a:rPr kumimoji="1" lang="en-US" altLang="ja-JP" sz="1000" b="0" kern="1200">
                <a:solidFill>
                  <a:srgbClr val="000000"/>
                </a:solidFill>
                <a:latin typeface="Verdana" pitchFamily="34" charset="0"/>
                <a:ea typeface="ＭＳ Ｐゴシック" pitchFamily="50" charset="-128"/>
                <a:cs typeface="+mn-cs"/>
              </a:rPr>
              <a:t> Dictionary</a:t>
            </a:r>
          </a:p>
        </p:txBody>
      </p:sp>
      <p:sp>
        <p:nvSpPr>
          <p:cNvPr id="304251" name="Text Box 123"/>
          <p:cNvSpPr txBox="1">
            <a:spLocks noChangeArrowheads="1"/>
          </p:cNvSpPr>
          <p:nvPr/>
        </p:nvSpPr>
        <p:spPr bwMode="auto">
          <a:xfrm>
            <a:off x="1211263" y="3433763"/>
            <a:ext cx="647700" cy="396875"/>
          </a:xfrm>
          <a:prstGeom prst="rect">
            <a:avLst/>
          </a:prstGeom>
          <a:noFill/>
          <a:ln w="9525">
            <a:noFill/>
            <a:miter lim="800000"/>
            <a:headEnd/>
            <a:tailEnd/>
          </a:ln>
          <a:effectLst/>
        </p:spPr>
        <p:txBody>
          <a:bodyPr wrap="none">
            <a:spAutoFit/>
          </a:bodyPr>
          <a:lstStyle/>
          <a:p>
            <a:pPr algn="ctr" rtl="0" fontAlgn="base">
              <a:spcBef>
                <a:spcPct val="0"/>
              </a:spcBef>
              <a:spcAft>
                <a:spcPct val="0"/>
              </a:spcAft>
            </a:pPr>
            <a:r>
              <a:rPr kumimoji="1" lang="en-US" altLang="ja-JP" sz="1000" b="0" kern="1200">
                <a:solidFill>
                  <a:srgbClr val="000000"/>
                </a:solidFill>
                <a:latin typeface="Verdana" pitchFamily="34" charset="0"/>
                <a:ea typeface="ＭＳ Ｐゴシック" pitchFamily="50" charset="-128"/>
                <a:cs typeface="+mn-cs"/>
              </a:rPr>
              <a:t>Parallel</a:t>
            </a:r>
            <a:br>
              <a:rPr kumimoji="1" lang="en-US" altLang="ja-JP" sz="1000" b="0" kern="1200">
                <a:solidFill>
                  <a:srgbClr val="000000"/>
                </a:solidFill>
                <a:latin typeface="Verdana" pitchFamily="34" charset="0"/>
                <a:ea typeface="ＭＳ Ｐゴシック" pitchFamily="50" charset="-128"/>
                <a:cs typeface="+mn-cs"/>
              </a:rPr>
            </a:br>
            <a:r>
              <a:rPr kumimoji="1" lang="en-US" altLang="ja-JP" sz="1000" b="0" kern="1200">
                <a:solidFill>
                  <a:srgbClr val="000000"/>
                </a:solidFill>
                <a:latin typeface="Verdana" pitchFamily="34" charset="0"/>
                <a:ea typeface="ＭＳ Ｐゴシック" pitchFamily="50" charset="-128"/>
                <a:cs typeface="+mn-cs"/>
              </a:rPr>
              <a:t>Texts</a:t>
            </a:r>
          </a:p>
        </p:txBody>
      </p:sp>
      <p:sp>
        <p:nvSpPr>
          <p:cNvPr id="304262" name="Text Box 134"/>
          <p:cNvSpPr txBox="1">
            <a:spLocks noChangeArrowheads="1"/>
          </p:cNvSpPr>
          <p:nvPr/>
        </p:nvSpPr>
        <p:spPr bwMode="auto">
          <a:xfrm>
            <a:off x="4675202" y="2197100"/>
            <a:ext cx="1752600" cy="304800"/>
          </a:xfrm>
          <a:prstGeom prst="rect">
            <a:avLst/>
          </a:prstGeom>
          <a:noFill/>
          <a:ln w="9525">
            <a:noFill/>
            <a:miter lim="800000"/>
            <a:headEnd/>
            <a:tailEnd/>
          </a:ln>
          <a:effectLst/>
        </p:spPr>
        <p:txBody>
          <a:bodyPr>
            <a:spAutoFit/>
          </a:bodyPr>
          <a:lstStyle/>
          <a:p>
            <a:pPr algn="ctr" rtl="0" fontAlgn="base">
              <a:spcBef>
                <a:spcPct val="0"/>
              </a:spcBef>
              <a:spcAft>
                <a:spcPct val="0"/>
              </a:spcAft>
            </a:pPr>
            <a:r>
              <a:rPr kumimoji="1" lang="en-US" altLang="ja-JP" sz="1400" b="1" kern="1200">
                <a:solidFill>
                  <a:srgbClr val="FFFFFF"/>
                </a:solidFill>
                <a:latin typeface="Verdana" pitchFamily="34" charset="0"/>
                <a:ea typeface="小塚ゴシック Std B" pitchFamily="34" charset="-128"/>
                <a:cs typeface="+mn-cs"/>
              </a:rPr>
              <a:t>Language Grid</a:t>
            </a:r>
          </a:p>
        </p:txBody>
      </p:sp>
      <p:sp>
        <p:nvSpPr>
          <p:cNvPr id="304263" name="Text Box 135"/>
          <p:cNvSpPr txBox="1">
            <a:spLocks noChangeArrowheads="1"/>
          </p:cNvSpPr>
          <p:nvPr/>
        </p:nvSpPr>
        <p:spPr bwMode="auto">
          <a:xfrm>
            <a:off x="1116005" y="1701800"/>
            <a:ext cx="914400" cy="348813"/>
          </a:xfrm>
          <a:prstGeom prst="rect">
            <a:avLst/>
          </a:prstGeom>
          <a:noFill/>
          <a:ln w="9525">
            <a:noFill/>
            <a:miter lim="800000"/>
            <a:headEnd/>
            <a:tailEnd/>
          </a:ln>
          <a:effectLst/>
        </p:spPr>
        <p:txBody>
          <a:bodyPr>
            <a:spAutoFit/>
          </a:bodyPr>
          <a:lstStyle/>
          <a:p>
            <a:pPr marL="812800" indent="-812800" algn="l" rtl="0" fontAlgn="base">
              <a:lnSpc>
                <a:spcPts val="1000"/>
              </a:lnSpc>
              <a:spcBef>
                <a:spcPct val="0"/>
              </a:spcBef>
              <a:spcAft>
                <a:spcPct val="0"/>
              </a:spcAft>
            </a:pPr>
            <a:r>
              <a:rPr kumimoji="1" lang="en-US" altLang="ja-JP" sz="1000" b="1" kern="1200">
                <a:solidFill>
                  <a:srgbClr val="FFFFFF"/>
                </a:solidFill>
                <a:latin typeface="Verdana" pitchFamily="34" charset="0"/>
                <a:ea typeface="ＭＳ Ｐゴシック" pitchFamily="50" charset="-128"/>
                <a:cs typeface="+mn-cs"/>
              </a:rPr>
              <a:t>Language</a:t>
            </a:r>
          </a:p>
          <a:p>
            <a:pPr marL="812800" indent="-812800" algn="l" rtl="0" fontAlgn="base">
              <a:lnSpc>
                <a:spcPts val="1000"/>
              </a:lnSpc>
              <a:spcBef>
                <a:spcPct val="0"/>
              </a:spcBef>
              <a:spcAft>
                <a:spcPct val="0"/>
              </a:spcAft>
            </a:pPr>
            <a:r>
              <a:rPr kumimoji="1" lang="en-US" altLang="ja-JP" sz="1000" b="1" kern="1200">
                <a:solidFill>
                  <a:srgbClr val="FFFFFF"/>
                </a:solidFill>
                <a:latin typeface="Verdana" pitchFamily="34" charset="0"/>
                <a:ea typeface="ＭＳ Ｐゴシック" pitchFamily="50" charset="-128"/>
                <a:cs typeface="+mn-cs"/>
              </a:rPr>
              <a:t>Resource</a:t>
            </a:r>
          </a:p>
        </p:txBody>
      </p:sp>
      <p:sp>
        <p:nvSpPr>
          <p:cNvPr id="304264" name="Text Box 136"/>
          <p:cNvSpPr txBox="1">
            <a:spLocks noChangeArrowheads="1"/>
          </p:cNvSpPr>
          <p:nvPr/>
        </p:nvSpPr>
        <p:spPr bwMode="auto">
          <a:xfrm>
            <a:off x="2420930" y="1701800"/>
            <a:ext cx="1079500" cy="348813"/>
          </a:xfrm>
          <a:prstGeom prst="rect">
            <a:avLst/>
          </a:prstGeom>
          <a:noFill/>
          <a:ln w="9525">
            <a:noFill/>
            <a:miter lim="800000"/>
            <a:headEnd/>
            <a:tailEnd/>
          </a:ln>
          <a:effectLst/>
        </p:spPr>
        <p:txBody>
          <a:bodyPr>
            <a:spAutoFit/>
          </a:bodyPr>
          <a:lstStyle/>
          <a:p>
            <a:pPr marL="812800" indent="-812800" algn="l" rtl="0" fontAlgn="base">
              <a:lnSpc>
                <a:spcPts val="1000"/>
              </a:lnSpc>
              <a:spcBef>
                <a:spcPct val="0"/>
              </a:spcBef>
              <a:spcAft>
                <a:spcPct val="0"/>
              </a:spcAft>
            </a:pPr>
            <a:r>
              <a:rPr kumimoji="1" lang="en-US" altLang="ja-JP" sz="1000" b="1" kern="1200">
                <a:solidFill>
                  <a:srgbClr val="FFFFFF"/>
                </a:solidFill>
                <a:latin typeface="Verdana" pitchFamily="34" charset="0"/>
                <a:ea typeface="ＭＳ Ｐゴシック" pitchFamily="50" charset="-128"/>
                <a:cs typeface="+mn-cs"/>
              </a:rPr>
              <a:t>Standard</a:t>
            </a:r>
          </a:p>
          <a:p>
            <a:pPr marL="812800" indent="-812800" algn="l" rtl="0" fontAlgn="base">
              <a:lnSpc>
                <a:spcPts val="1000"/>
              </a:lnSpc>
              <a:spcBef>
                <a:spcPct val="0"/>
              </a:spcBef>
              <a:spcAft>
                <a:spcPct val="0"/>
              </a:spcAft>
            </a:pPr>
            <a:r>
              <a:rPr kumimoji="1" lang="en-US" altLang="ja-JP" sz="1000" b="1" kern="1200">
                <a:solidFill>
                  <a:srgbClr val="FFFFFF"/>
                </a:solidFill>
                <a:latin typeface="Verdana" pitchFamily="34" charset="0"/>
                <a:ea typeface="ＭＳ Ｐゴシック" pitchFamily="50" charset="-128"/>
                <a:cs typeface="+mn-cs"/>
              </a:rPr>
              <a:t>Interface</a:t>
            </a:r>
          </a:p>
        </p:txBody>
      </p:sp>
      <p:sp>
        <p:nvSpPr>
          <p:cNvPr id="304269" name="Text Box 141"/>
          <p:cNvSpPr txBox="1">
            <a:spLocks noChangeArrowheads="1"/>
          </p:cNvSpPr>
          <p:nvPr/>
        </p:nvSpPr>
        <p:spPr bwMode="auto">
          <a:xfrm>
            <a:off x="800100" y="5187950"/>
            <a:ext cx="863600" cy="276999"/>
          </a:xfrm>
          <a:prstGeom prst="rect">
            <a:avLst/>
          </a:prstGeom>
          <a:noFill/>
          <a:ln w="9525">
            <a:noFill/>
            <a:miter lim="800000"/>
            <a:headEnd/>
            <a:tailEnd/>
          </a:ln>
          <a:effectLst/>
        </p:spPr>
        <p:txBody>
          <a:bodyPr>
            <a:spAutoFit/>
          </a:bodyPr>
          <a:lstStyle/>
          <a:p>
            <a:pPr algn="ctr" rtl="0" fontAlgn="base">
              <a:spcBef>
                <a:spcPct val="0"/>
              </a:spcBef>
              <a:spcAft>
                <a:spcPct val="0"/>
              </a:spcAft>
            </a:pPr>
            <a:r>
              <a:rPr kumimoji="1" lang="en-US" altLang="ja-JP" sz="1200" b="0" kern="1200">
                <a:solidFill>
                  <a:srgbClr val="000000"/>
                </a:solidFill>
                <a:latin typeface="Verdana" pitchFamily="34" charset="0"/>
                <a:ea typeface="ＭＳ Ｐゴシック" pitchFamily="50" charset="-128"/>
                <a:cs typeface="+mn-cs"/>
              </a:rPr>
              <a:t>Korean</a:t>
            </a:r>
          </a:p>
        </p:txBody>
      </p:sp>
      <p:sp>
        <p:nvSpPr>
          <p:cNvPr id="304270" name="Text Box 142"/>
          <p:cNvSpPr txBox="1">
            <a:spLocks noChangeArrowheads="1"/>
          </p:cNvSpPr>
          <p:nvPr/>
        </p:nvSpPr>
        <p:spPr bwMode="auto">
          <a:xfrm>
            <a:off x="749300" y="5657850"/>
            <a:ext cx="1003300" cy="276999"/>
          </a:xfrm>
          <a:prstGeom prst="rect">
            <a:avLst/>
          </a:prstGeom>
          <a:noFill/>
          <a:ln w="9525">
            <a:noFill/>
            <a:miter lim="800000"/>
            <a:headEnd/>
            <a:tailEnd/>
          </a:ln>
          <a:effectLst/>
        </p:spPr>
        <p:txBody>
          <a:bodyPr>
            <a:spAutoFit/>
          </a:bodyPr>
          <a:lstStyle/>
          <a:p>
            <a:pPr algn="ctr" rtl="0" fontAlgn="base">
              <a:spcBef>
                <a:spcPct val="0"/>
              </a:spcBef>
              <a:spcAft>
                <a:spcPct val="0"/>
              </a:spcAft>
            </a:pPr>
            <a:r>
              <a:rPr kumimoji="1" lang="en-US" altLang="ja-JP" sz="1200" b="0" kern="1200">
                <a:solidFill>
                  <a:srgbClr val="000000"/>
                </a:solidFill>
                <a:latin typeface="Verdana" pitchFamily="34" charset="0"/>
                <a:ea typeface="ＭＳ Ｐゴシック" pitchFamily="50" charset="-128"/>
                <a:cs typeface="+mn-cs"/>
              </a:rPr>
              <a:t>Chinese</a:t>
            </a:r>
          </a:p>
        </p:txBody>
      </p:sp>
      <p:sp>
        <p:nvSpPr>
          <p:cNvPr id="304279" name="Text Box 151"/>
          <p:cNvSpPr txBox="1">
            <a:spLocks noChangeArrowheads="1"/>
          </p:cNvSpPr>
          <p:nvPr/>
        </p:nvSpPr>
        <p:spPr bwMode="auto">
          <a:xfrm>
            <a:off x="2857500" y="5441950"/>
            <a:ext cx="1104900" cy="276999"/>
          </a:xfrm>
          <a:prstGeom prst="rect">
            <a:avLst/>
          </a:prstGeom>
          <a:noFill/>
          <a:ln w="9525">
            <a:noFill/>
            <a:miter lim="800000"/>
            <a:headEnd/>
            <a:tailEnd/>
          </a:ln>
          <a:effectLst/>
        </p:spPr>
        <p:txBody>
          <a:bodyPr>
            <a:spAutoFit/>
          </a:bodyPr>
          <a:lstStyle/>
          <a:p>
            <a:pPr algn="ctr" rtl="0" fontAlgn="base">
              <a:spcBef>
                <a:spcPct val="0"/>
              </a:spcBef>
              <a:spcAft>
                <a:spcPct val="0"/>
              </a:spcAft>
            </a:pPr>
            <a:r>
              <a:rPr kumimoji="1" lang="en-US" altLang="ja-JP" sz="1200" b="0" kern="1200" smtClean="0">
                <a:solidFill>
                  <a:srgbClr val="000000"/>
                </a:solidFill>
                <a:latin typeface="Verdana" pitchFamily="34" charset="0"/>
                <a:ea typeface="ＭＳ Ｐゴシック" pitchFamily="50" charset="-128"/>
                <a:cs typeface="+mn-cs"/>
              </a:rPr>
              <a:t>Japanese</a:t>
            </a:r>
            <a:endParaRPr kumimoji="1" lang="en-US" altLang="ja-JP" sz="1200" b="0" kern="1200" dirty="0">
              <a:solidFill>
                <a:srgbClr val="000000"/>
              </a:solidFill>
              <a:latin typeface="Verdana" pitchFamily="34" charset="0"/>
              <a:ea typeface="ＭＳ Ｐゴシック" pitchFamily="50" charset="-128"/>
              <a:cs typeface="+mn-cs"/>
            </a:endParaRPr>
          </a:p>
        </p:txBody>
      </p:sp>
      <p:sp>
        <p:nvSpPr>
          <p:cNvPr id="304280" name="Text Box 152"/>
          <p:cNvSpPr txBox="1">
            <a:spLocks noChangeArrowheads="1"/>
          </p:cNvSpPr>
          <p:nvPr/>
        </p:nvSpPr>
        <p:spPr bwMode="auto">
          <a:xfrm>
            <a:off x="5067300" y="5416550"/>
            <a:ext cx="863600" cy="276999"/>
          </a:xfrm>
          <a:prstGeom prst="rect">
            <a:avLst/>
          </a:prstGeom>
          <a:noFill/>
          <a:ln w="9525">
            <a:noFill/>
            <a:miter lim="800000"/>
            <a:headEnd/>
            <a:tailEnd/>
          </a:ln>
          <a:effectLst/>
        </p:spPr>
        <p:txBody>
          <a:bodyPr>
            <a:spAutoFit/>
          </a:bodyPr>
          <a:lstStyle/>
          <a:p>
            <a:pPr algn="ctr" rtl="0" fontAlgn="base">
              <a:spcBef>
                <a:spcPct val="0"/>
              </a:spcBef>
              <a:spcAft>
                <a:spcPct val="0"/>
              </a:spcAft>
            </a:pPr>
            <a:r>
              <a:rPr kumimoji="1" lang="en-US" altLang="ja-JP" sz="1200" b="0" kern="1200">
                <a:solidFill>
                  <a:srgbClr val="000000"/>
                </a:solidFill>
                <a:latin typeface="Verdana" pitchFamily="34" charset="0"/>
                <a:ea typeface="ＭＳ Ｐゴシック" pitchFamily="50" charset="-128"/>
                <a:cs typeface="+mn-cs"/>
              </a:rPr>
              <a:t>English</a:t>
            </a:r>
          </a:p>
        </p:txBody>
      </p:sp>
      <p:sp>
        <p:nvSpPr>
          <p:cNvPr id="304281" name="Text Box 153"/>
          <p:cNvSpPr txBox="1">
            <a:spLocks noChangeArrowheads="1"/>
          </p:cNvSpPr>
          <p:nvPr/>
        </p:nvSpPr>
        <p:spPr bwMode="auto">
          <a:xfrm>
            <a:off x="7213600" y="5441950"/>
            <a:ext cx="1244600" cy="276999"/>
          </a:xfrm>
          <a:prstGeom prst="rect">
            <a:avLst/>
          </a:prstGeom>
          <a:noFill/>
          <a:ln w="9525">
            <a:noFill/>
            <a:miter lim="800000"/>
            <a:headEnd/>
            <a:tailEnd/>
          </a:ln>
          <a:effectLst/>
        </p:spPr>
        <p:txBody>
          <a:bodyPr>
            <a:spAutoFit/>
          </a:bodyPr>
          <a:lstStyle/>
          <a:p>
            <a:pPr algn="ctr" rtl="0" fontAlgn="base">
              <a:spcBef>
                <a:spcPct val="0"/>
              </a:spcBef>
              <a:spcAft>
                <a:spcPct val="0"/>
              </a:spcAft>
            </a:pPr>
            <a:r>
              <a:rPr kumimoji="1" lang="en-US" altLang="ja-JP" sz="1200" b="0" kern="1200">
                <a:solidFill>
                  <a:srgbClr val="000000"/>
                </a:solidFill>
                <a:latin typeface="Verdana" pitchFamily="34" charset="0"/>
                <a:ea typeface="ＭＳ Ｐゴシック" pitchFamily="50" charset="-128"/>
                <a:cs typeface="+mn-cs"/>
              </a:rPr>
              <a:t>Spanish</a:t>
            </a:r>
          </a:p>
        </p:txBody>
      </p:sp>
      <p:sp>
        <p:nvSpPr>
          <p:cNvPr id="304282" name="Text Box 154"/>
          <p:cNvSpPr txBox="1">
            <a:spLocks noChangeArrowheads="1"/>
          </p:cNvSpPr>
          <p:nvPr/>
        </p:nvSpPr>
        <p:spPr bwMode="auto">
          <a:xfrm>
            <a:off x="7188200" y="5835650"/>
            <a:ext cx="1282700" cy="274638"/>
          </a:xfrm>
          <a:prstGeom prst="rect">
            <a:avLst/>
          </a:prstGeom>
          <a:noFill/>
          <a:ln w="9525">
            <a:noFill/>
            <a:miter lim="800000"/>
            <a:headEnd/>
            <a:tailEnd/>
          </a:ln>
          <a:effectLst/>
        </p:spPr>
        <p:txBody>
          <a:bodyPr>
            <a:spAutoFit/>
          </a:bodyPr>
          <a:lstStyle/>
          <a:p>
            <a:pPr algn="ctr" rtl="0" fontAlgn="base">
              <a:spcBef>
                <a:spcPct val="0"/>
              </a:spcBef>
              <a:spcAft>
                <a:spcPct val="0"/>
              </a:spcAft>
            </a:pPr>
            <a:r>
              <a:rPr kumimoji="1" lang="en-US" altLang="ja-JP" sz="1200" b="0" kern="1200">
                <a:solidFill>
                  <a:srgbClr val="000000"/>
                </a:solidFill>
                <a:latin typeface="Verdana" pitchFamily="34" charset="0"/>
                <a:ea typeface="ＭＳ Ｐゴシック" pitchFamily="50" charset="-128"/>
                <a:cs typeface="+mn-cs"/>
              </a:rPr>
              <a:t>Portuguese</a:t>
            </a:r>
          </a:p>
        </p:txBody>
      </p:sp>
      <p:sp>
        <p:nvSpPr>
          <p:cNvPr id="304283" name="Text Box 155"/>
          <p:cNvSpPr txBox="1">
            <a:spLocks noChangeArrowheads="1"/>
          </p:cNvSpPr>
          <p:nvPr/>
        </p:nvSpPr>
        <p:spPr bwMode="auto">
          <a:xfrm>
            <a:off x="7251700" y="6267450"/>
            <a:ext cx="1117600" cy="276999"/>
          </a:xfrm>
          <a:prstGeom prst="rect">
            <a:avLst/>
          </a:prstGeom>
          <a:noFill/>
          <a:ln w="9525">
            <a:noFill/>
            <a:miter lim="800000"/>
            <a:headEnd/>
            <a:tailEnd/>
          </a:ln>
          <a:effectLst/>
        </p:spPr>
        <p:txBody>
          <a:bodyPr>
            <a:spAutoFit/>
          </a:bodyPr>
          <a:lstStyle/>
          <a:p>
            <a:pPr algn="ctr" rtl="0" fontAlgn="base">
              <a:spcBef>
                <a:spcPct val="0"/>
              </a:spcBef>
              <a:spcAft>
                <a:spcPct val="0"/>
              </a:spcAft>
            </a:pPr>
            <a:r>
              <a:rPr kumimoji="1" lang="en-US" altLang="ja-JP" sz="1200" b="0" kern="1200">
                <a:solidFill>
                  <a:srgbClr val="000000"/>
                </a:solidFill>
                <a:latin typeface="Verdana" pitchFamily="34" charset="0"/>
                <a:ea typeface="ＭＳ Ｐゴシック" pitchFamily="50" charset="-128"/>
                <a:cs typeface="+mn-cs"/>
              </a:rPr>
              <a:t>Italian</a:t>
            </a:r>
          </a:p>
        </p:txBody>
      </p:sp>
      <p:sp>
        <p:nvSpPr>
          <p:cNvPr id="304284" name="Text Box 156"/>
          <p:cNvSpPr txBox="1">
            <a:spLocks noChangeArrowheads="1"/>
          </p:cNvSpPr>
          <p:nvPr/>
        </p:nvSpPr>
        <p:spPr bwMode="auto">
          <a:xfrm>
            <a:off x="7213600" y="5048250"/>
            <a:ext cx="1244600" cy="276999"/>
          </a:xfrm>
          <a:prstGeom prst="rect">
            <a:avLst/>
          </a:prstGeom>
          <a:noFill/>
          <a:ln w="9525">
            <a:noFill/>
            <a:miter lim="800000"/>
            <a:headEnd/>
            <a:tailEnd/>
          </a:ln>
          <a:effectLst/>
        </p:spPr>
        <p:txBody>
          <a:bodyPr>
            <a:spAutoFit/>
          </a:bodyPr>
          <a:lstStyle/>
          <a:p>
            <a:pPr algn="ctr" rtl="0" fontAlgn="base">
              <a:spcBef>
                <a:spcPct val="0"/>
              </a:spcBef>
              <a:spcAft>
                <a:spcPct val="0"/>
              </a:spcAft>
            </a:pPr>
            <a:r>
              <a:rPr kumimoji="1" lang="en-US" altLang="ja-JP" sz="1200" b="0" kern="1200">
                <a:solidFill>
                  <a:srgbClr val="000000"/>
                </a:solidFill>
                <a:latin typeface="Verdana" pitchFamily="34" charset="0"/>
                <a:ea typeface="ＭＳ Ｐゴシック" pitchFamily="50" charset="-128"/>
                <a:cs typeface="+mn-cs"/>
              </a:rPr>
              <a:t>French</a:t>
            </a:r>
          </a:p>
        </p:txBody>
      </p:sp>
      <p:sp>
        <p:nvSpPr>
          <p:cNvPr id="304285" name="Text Box 157"/>
          <p:cNvSpPr txBox="1">
            <a:spLocks noChangeArrowheads="1"/>
          </p:cNvSpPr>
          <p:nvPr/>
        </p:nvSpPr>
        <p:spPr bwMode="auto">
          <a:xfrm>
            <a:off x="7213600" y="4616450"/>
            <a:ext cx="1244600" cy="276999"/>
          </a:xfrm>
          <a:prstGeom prst="rect">
            <a:avLst/>
          </a:prstGeom>
          <a:noFill/>
          <a:ln w="9525">
            <a:noFill/>
            <a:miter lim="800000"/>
            <a:headEnd/>
            <a:tailEnd/>
          </a:ln>
          <a:effectLst/>
        </p:spPr>
        <p:txBody>
          <a:bodyPr>
            <a:spAutoFit/>
          </a:bodyPr>
          <a:lstStyle/>
          <a:p>
            <a:pPr algn="ctr" rtl="0" fontAlgn="base">
              <a:spcBef>
                <a:spcPct val="0"/>
              </a:spcBef>
              <a:spcAft>
                <a:spcPct val="0"/>
              </a:spcAft>
            </a:pPr>
            <a:r>
              <a:rPr kumimoji="1" lang="en-US" altLang="ja-JP" sz="1200" b="0" kern="1200">
                <a:solidFill>
                  <a:srgbClr val="000000"/>
                </a:solidFill>
                <a:latin typeface="Verdana" pitchFamily="34" charset="0"/>
                <a:ea typeface="ＭＳ Ｐゴシック" pitchFamily="50" charset="-128"/>
                <a:cs typeface="+mn-cs"/>
              </a:rPr>
              <a:t>German</a:t>
            </a:r>
          </a:p>
        </p:txBody>
      </p:sp>
      <p:sp>
        <p:nvSpPr>
          <p:cNvPr id="304305" name="Text Box 177"/>
          <p:cNvSpPr txBox="1">
            <a:spLocks noChangeArrowheads="1"/>
          </p:cNvSpPr>
          <p:nvPr/>
        </p:nvSpPr>
        <p:spPr bwMode="auto">
          <a:xfrm>
            <a:off x="5857884" y="3246439"/>
            <a:ext cx="895350" cy="396875"/>
          </a:xfrm>
          <a:prstGeom prst="rect">
            <a:avLst/>
          </a:prstGeom>
          <a:noFill/>
          <a:ln w="9525">
            <a:noFill/>
            <a:miter lim="800000"/>
            <a:headEnd/>
            <a:tailEnd/>
          </a:ln>
          <a:effectLst/>
        </p:spPr>
        <p:txBody>
          <a:bodyPr wrap="none">
            <a:spAutoFit/>
          </a:bodyPr>
          <a:lstStyle/>
          <a:p>
            <a:pPr algn="ctr" rtl="0" fontAlgn="base">
              <a:spcBef>
                <a:spcPct val="0"/>
              </a:spcBef>
              <a:spcAft>
                <a:spcPct val="0"/>
              </a:spcAft>
            </a:pPr>
            <a:r>
              <a:rPr kumimoji="1" lang="en-US" altLang="ja-JP" sz="1000" b="0" kern="1200">
                <a:solidFill>
                  <a:srgbClr val="000000"/>
                </a:solidFill>
                <a:latin typeface="Verdana" pitchFamily="34" charset="0"/>
                <a:ea typeface="ＭＳ Ｐゴシック" pitchFamily="50" charset="-128"/>
                <a:cs typeface="+mn-cs"/>
              </a:rPr>
              <a:t>Machine </a:t>
            </a:r>
          </a:p>
          <a:p>
            <a:pPr algn="ctr" rtl="0" fontAlgn="base">
              <a:spcBef>
                <a:spcPct val="0"/>
              </a:spcBef>
              <a:spcAft>
                <a:spcPct val="0"/>
              </a:spcAft>
            </a:pPr>
            <a:r>
              <a:rPr kumimoji="1" lang="en-US" altLang="ja-JP" sz="1000" b="0" kern="1200">
                <a:solidFill>
                  <a:srgbClr val="000000"/>
                </a:solidFill>
                <a:latin typeface="Verdana" pitchFamily="34" charset="0"/>
                <a:ea typeface="ＭＳ Ｐゴシック" pitchFamily="50" charset="-128"/>
                <a:cs typeface="+mn-cs"/>
              </a:rPr>
              <a:t>Translation</a:t>
            </a:r>
          </a:p>
        </p:txBody>
      </p:sp>
      <p:sp>
        <p:nvSpPr>
          <p:cNvPr id="304309" name="Text Box 181"/>
          <p:cNvSpPr txBox="1">
            <a:spLocks noChangeArrowheads="1"/>
          </p:cNvSpPr>
          <p:nvPr/>
        </p:nvSpPr>
        <p:spPr bwMode="auto">
          <a:xfrm>
            <a:off x="4595827" y="3243263"/>
            <a:ext cx="920750" cy="396875"/>
          </a:xfrm>
          <a:prstGeom prst="rect">
            <a:avLst/>
          </a:prstGeom>
          <a:noFill/>
          <a:ln w="9525">
            <a:noFill/>
            <a:miter lim="800000"/>
            <a:headEnd/>
            <a:tailEnd/>
          </a:ln>
          <a:effectLst/>
        </p:spPr>
        <p:txBody>
          <a:bodyPr wrap="none">
            <a:spAutoFit/>
          </a:bodyPr>
          <a:lstStyle/>
          <a:p>
            <a:pPr algn="ctr" rtl="0" fontAlgn="base">
              <a:spcBef>
                <a:spcPct val="0"/>
              </a:spcBef>
              <a:spcAft>
                <a:spcPct val="0"/>
              </a:spcAft>
            </a:pPr>
            <a:r>
              <a:rPr kumimoji="1" lang="en-US" altLang="ja-JP" sz="1000" b="0" kern="1200">
                <a:solidFill>
                  <a:srgbClr val="000000"/>
                </a:solidFill>
                <a:latin typeface="Verdana" pitchFamily="34" charset="0"/>
                <a:ea typeface="ＭＳ Ｐゴシック" pitchFamily="50" charset="-128"/>
                <a:cs typeface="+mn-cs"/>
              </a:rPr>
              <a:t>Community</a:t>
            </a:r>
          </a:p>
          <a:p>
            <a:pPr algn="ctr" rtl="0" fontAlgn="base">
              <a:spcBef>
                <a:spcPct val="0"/>
              </a:spcBef>
              <a:spcAft>
                <a:spcPct val="0"/>
              </a:spcAft>
            </a:pPr>
            <a:r>
              <a:rPr kumimoji="1" lang="en-US" altLang="ja-JP" sz="1000" b="0" kern="1200">
                <a:solidFill>
                  <a:srgbClr val="000000"/>
                </a:solidFill>
                <a:latin typeface="Verdana" pitchFamily="34" charset="0"/>
                <a:ea typeface="ＭＳ Ｐゴシック" pitchFamily="50" charset="-128"/>
                <a:cs typeface="+mn-cs"/>
              </a:rPr>
              <a:t> Dictionary</a:t>
            </a:r>
          </a:p>
        </p:txBody>
      </p:sp>
      <p:sp>
        <p:nvSpPr>
          <p:cNvPr id="304310" name="Text Box 182"/>
          <p:cNvSpPr txBox="1">
            <a:spLocks noChangeArrowheads="1"/>
          </p:cNvSpPr>
          <p:nvPr/>
        </p:nvSpPr>
        <p:spPr bwMode="auto">
          <a:xfrm>
            <a:off x="5926147" y="2840039"/>
            <a:ext cx="647700" cy="396875"/>
          </a:xfrm>
          <a:prstGeom prst="rect">
            <a:avLst/>
          </a:prstGeom>
          <a:noFill/>
          <a:ln w="9525">
            <a:noFill/>
            <a:miter lim="800000"/>
            <a:headEnd/>
            <a:tailEnd/>
          </a:ln>
          <a:effectLst/>
        </p:spPr>
        <p:txBody>
          <a:bodyPr wrap="none">
            <a:spAutoFit/>
          </a:bodyPr>
          <a:lstStyle/>
          <a:p>
            <a:pPr algn="ctr" rtl="0" fontAlgn="base">
              <a:spcBef>
                <a:spcPct val="0"/>
              </a:spcBef>
              <a:spcAft>
                <a:spcPct val="0"/>
              </a:spcAft>
            </a:pPr>
            <a:r>
              <a:rPr kumimoji="1" lang="en-US" altLang="ja-JP" sz="1000" b="0" kern="1200">
                <a:solidFill>
                  <a:srgbClr val="000000"/>
                </a:solidFill>
                <a:latin typeface="Verdana" pitchFamily="34" charset="0"/>
                <a:ea typeface="ＭＳ Ｐゴシック" pitchFamily="50" charset="-128"/>
                <a:cs typeface="+mn-cs"/>
              </a:rPr>
              <a:t>Parallel</a:t>
            </a:r>
            <a:br>
              <a:rPr kumimoji="1" lang="en-US" altLang="ja-JP" sz="1000" b="0" kern="1200">
                <a:solidFill>
                  <a:srgbClr val="000000"/>
                </a:solidFill>
                <a:latin typeface="Verdana" pitchFamily="34" charset="0"/>
                <a:ea typeface="ＭＳ Ｐゴシック" pitchFamily="50" charset="-128"/>
                <a:cs typeface="+mn-cs"/>
              </a:rPr>
            </a:br>
            <a:r>
              <a:rPr kumimoji="1" lang="en-US" altLang="ja-JP" sz="1000" b="0" kern="1200">
                <a:solidFill>
                  <a:srgbClr val="000000"/>
                </a:solidFill>
                <a:latin typeface="Verdana" pitchFamily="34" charset="0"/>
                <a:ea typeface="ＭＳ Ｐゴシック" pitchFamily="50" charset="-128"/>
                <a:cs typeface="+mn-cs"/>
              </a:rPr>
              <a:t>Texts</a:t>
            </a:r>
          </a:p>
        </p:txBody>
      </p:sp>
      <p:sp>
        <p:nvSpPr>
          <p:cNvPr id="304393" name="Text Box 265"/>
          <p:cNvSpPr txBox="1">
            <a:spLocks noChangeArrowheads="1"/>
          </p:cNvSpPr>
          <p:nvPr/>
        </p:nvSpPr>
        <p:spPr bwMode="auto">
          <a:xfrm>
            <a:off x="2023856" y="5207015"/>
            <a:ext cx="830677" cy="369332"/>
          </a:xfrm>
          <a:prstGeom prst="rect">
            <a:avLst/>
          </a:prstGeom>
          <a:noFill/>
          <a:ln w="9525">
            <a:noFill/>
            <a:miter lim="800000"/>
            <a:headEnd/>
            <a:tailEnd/>
          </a:ln>
          <a:effectLst/>
        </p:spPr>
        <p:txBody>
          <a:bodyPr wrap="none">
            <a:spAutoFit/>
          </a:bodyPr>
          <a:lstStyle/>
          <a:p>
            <a:pPr algn="ctr" rtl="0" fontAlgn="base">
              <a:spcBef>
                <a:spcPct val="0"/>
              </a:spcBef>
              <a:spcAft>
                <a:spcPct val="0"/>
              </a:spcAft>
            </a:pPr>
            <a:r>
              <a:rPr kumimoji="1" lang="en-US" altLang="ja-JP" sz="900" b="0" kern="1200" dirty="0">
                <a:solidFill>
                  <a:srgbClr val="000000"/>
                </a:solidFill>
                <a:latin typeface="Verdana" pitchFamily="34" charset="0"/>
                <a:ea typeface="ＭＳ Ｐゴシック" pitchFamily="50" charset="-128"/>
                <a:cs typeface="+mn-cs"/>
              </a:rPr>
              <a:t>Machine </a:t>
            </a:r>
          </a:p>
          <a:p>
            <a:pPr algn="ctr" rtl="0" fontAlgn="base">
              <a:spcBef>
                <a:spcPct val="0"/>
              </a:spcBef>
              <a:spcAft>
                <a:spcPct val="0"/>
              </a:spcAft>
            </a:pPr>
            <a:r>
              <a:rPr kumimoji="1" lang="en-US" altLang="ja-JP" sz="900" b="0" kern="1200" dirty="0">
                <a:solidFill>
                  <a:srgbClr val="000000"/>
                </a:solidFill>
                <a:latin typeface="Verdana" pitchFamily="34" charset="0"/>
                <a:ea typeface="ＭＳ Ｐゴシック" pitchFamily="50" charset="-128"/>
                <a:cs typeface="+mn-cs"/>
              </a:rPr>
              <a:t>Translation</a:t>
            </a:r>
          </a:p>
        </p:txBody>
      </p:sp>
      <p:sp>
        <p:nvSpPr>
          <p:cNvPr id="304394" name="Text Box 266"/>
          <p:cNvSpPr txBox="1">
            <a:spLocks noChangeArrowheads="1"/>
          </p:cNvSpPr>
          <p:nvPr/>
        </p:nvSpPr>
        <p:spPr bwMode="auto">
          <a:xfrm>
            <a:off x="2011156" y="5614988"/>
            <a:ext cx="830677" cy="369332"/>
          </a:xfrm>
          <a:prstGeom prst="rect">
            <a:avLst/>
          </a:prstGeom>
          <a:noFill/>
          <a:ln w="9525">
            <a:noFill/>
            <a:miter lim="800000"/>
            <a:headEnd/>
            <a:tailEnd/>
          </a:ln>
          <a:effectLst/>
        </p:spPr>
        <p:txBody>
          <a:bodyPr wrap="none">
            <a:spAutoFit/>
          </a:bodyPr>
          <a:lstStyle/>
          <a:p>
            <a:pPr algn="ctr" rtl="0" fontAlgn="base">
              <a:spcBef>
                <a:spcPct val="0"/>
              </a:spcBef>
              <a:spcAft>
                <a:spcPct val="0"/>
              </a:spcAft>
            </a:pPr>
            <a:r>
              <a:rPr kumimoji="1" lang="en-US" altLang="ja-JP" sz="900" b="0" kern="1200">
                <a:solidFill>
                  <a:srgbClr val="000000"/>
                </a:solidFill>
                <a:latin typeface="Verdana" pitchFamily="34" charset="0"/>
                <a:ea typeface="ＭＳ Ｐゴシック" pitchFamily="50" charset="-128"/>
                <a:cs typeface="+mn-cs"/>
              </a:rPr>
              <a:t>Machine </a:t>
            </a:r>
          </a:p>
          <a:p>
            <a:pPr algn="ctr" rtl="0" fontAlgn="base">
              <a:spcBef>
                <a:spcPct val="0"/>
              </a:spcBef>
              <a:spcAft>
                <a:spcPct val="0"/>
              </a:spcAft>
            </a:pPr>
            <a:r>
              <a:rPr kumimoji="1" lang="en-US" altLang="ja-JP" sz="900" b="0" kern="1200">
                <a:solidFill>
                  <a:srgbClr val="000000"/>
                </a:solidFill>
                <a:latin typeface="Verdana" pitchFamily="34" charset="0"/>
                <a:ea typeface="ＭＳ Ｐゴシック" pitchFamily="50" charset="-128"/>
                <a:cs typeface="+mn-cs"/>
              </a:rPr>
              <a:t>Translation</a:t>
            </a:r>
          </a:p>
        </p:txBody>
      </p:sp>
      <p:sp>
        <p:nvSpPr>
          <p:cNvPr id="304395" name="Text Box 267"/>
          <p:cNvSpPr txBox="1">
            <a:spLocks noChangeArrowheads="1"/>
          </p:cNvSpPr>
          <p:nvPr/>
        </p:nvSpPr>
        <p:spPr bwMode="auto">
          <a:xfrm>
            <a:off x="4139993" y="5399088"/>
            <a:ext cx="830677" cy="369332"/>
          </a:xfrm>
          <a:prstGeom prst="rect">
            <a:avLst/>
          </a:prstGeom>
          <a:noFill/>
          <a:ln w="9525">
            <a:noFill/>
            <a:miter lim="800000"/>
            <a:headEnd/>
            <a:tailEnd/>
          </a:ln>
          <a:effectLst/>
        </p:spPr>
        <p:txBody>
          <a:bodyPr wrap="none">
            <a:spAutoFit/>
          </a:bodyPr>
          <a:lstStyle/>
          <a:p>
            <a:pPr algn="ctr" rtl="0" fontAlgn="base">
              <a:spcBef>
                <a:spcPct val="0"/>
              </a:spcBef>
              <a:spcAft>
                <a:spcPct val="0"/>
              </a:spcAft>
            </a:pPr>
            <a:r>
              <a:rPr kumimoji="1" lang="en-US" altLang="ja-JP" sz="900" b="0" kern="1200">
                <a:solidFill>
                  <a:srgbClr val="000000"/>
                </a:solidFill>
                <a:latin typeface="Verdana" pitchFamily="34" charset="0"/>
                <a:ea typeface="ＭＳ Ｐゴシック" pitchFamily="50" charset="-128"/>
                <a:cs typeface="+mn-cs"/>
              </a:rPr>
              <a:t>Machine </a:t>
            </a:r>
          </a:p>
          <a:p>
            <a:pPr algn="ctr" rtl="0" fontAlgn="base">
              <a:spcBef>
                <a:spcPct val="0"/>
              </a:spcBef>
              <a:spcAft>
                <a:spcPct val="0"/>
              </a:spcAft>
            </a:pPr>
            <a:r>
              <a:rPr kumimoji="1" lang="en-US" altLang="ja-JP" sz="900" b="0" kern="1200">
                <a:solidFill>
                  <a:srgbClr val="000000"/>
                </a:solidFill>
                <a:latin typeface="Verdana" pitchFamily="34" charset="0"/>
                <a:ea typeface="ＭＳ Ｐゴシック" pitchFamily="50" charset="-128"/>
                <a:cs typeface="+mn-cs"/>
              </a:rPr>
              <a:t>Translation</a:t>
            </a:r>
          </a:p>
        </p:txBody>
      </p:sp>
      <p:sp>
        <p:nvSpPr>
          <p:cNvPr id="304396" name="Text Box 268"/>
          <p:cNvSpPr txBox="1">
            <a:spLocks noChangeArrowheads="1"/>
          </p:cNvSpPr>
          <p:nvPr/>
        </p:nvSpPr>
        <p:spPr bwMode="auto">
          <a:xfrm>
            <a:off x="6310106" y="4568825"/>
            <a:ext cx="830677" cy="369332"/>
          </a:xfrm>
          <a:prstGeom prst="rect">
            <a:avLst/>
          </a:prstGeom>
          <a:noFill/>
          <a:ln w="9525">
            <a:noFill/>
            <a:miter lim="800000"/>
            <a:headEnd/>
            <a:tailEnd/>
          </a:ln>
          <a:effectLst/>
        </p:spPr>
        <p:txBody>
          <a:bodyPr wrap="none">
            <a:spAutoFit/>
          </a:bodyPr>
          <a:lstStyle/>
          <a:p>
            <a:pPr algn="ctr" rtl="0" fontAlgn="base">
              <a:spcBef>
                <a:spcPct val="0"/>
              </a:spcBef>
              <a:spcAft>
                <a:spcPct val="0"/>
              </a:spcAft>
            </a:pPr>
            <a:r>
              <a:rPr kumimoji="1" lang="en-US" altLang="ja-JP" sz="900" b="0" kern="1200">
                <a:solidFill>
                  <a:srgbClr val="000000"/>
                </a:solidFill>
                <a:latin typeface="Verdana" pitchFamily="34" charset="0"/>
                <a:ea typeface="ＭＳ Ｐゴシック" pitchFamily="50" charset="-128"/>
                <a:cs typeface="+mn-cs"/>
              </a:rPr>
              <a:t>Machine </a:t>
            </a:r>
          </a:p>
          <a:p>
            <a:pPr algn="ctr" rtl="0" fontAlgn="base">
              <a:spcBef>
                <a:spcPct val="0"/>
              </a:spcBef>
              <a:spcAft>
                <a:spcPct val="0"/>
              </a:spcAft>
            </a:pPr>
            <a:r>
              <a:rPr kumimoji="1" lang="en-US" altLang="ja-JP" sz="900" b="0" kern="1200">
                <a:solidFill>
                  <a:srgbClr val="000000"/>
                </a:solidFill>
                <a:latin typeface="Verdana" pitchFamily="34" charset="0"/>
                <a:ea typeface="ＭＳ Ｐゴシック" pitchFamily="50" charset="-128"/>
                <a:cs typeface="+mn-cs"/>
              </a:rPr>
              <a:t>Translation</a:t>
            </a:r>
          </a:p>
        </p:txBody>
      </p:sp>
      <p:sp>
        <p:nvSpPr>
          <p:cNvPr id="304397" name="Text Box 269"/>
          <p:cNvSpPr txBox="1">
            <a:spLocks noChangeArrowheads="1"/>
          </p:cNvSpPr>
          <p:nvPr/>
        </p:nvSpPr>
        <p:spPr bwMode="auto">
          <a:xfrm>
            <a:off x="6310106" y="5000625"/>
            <a:ext cx="830677" cy="369332"/>
          </a:xfrm>
          <a:prstGeom prst="rect">
            <a:avLst/>
          </a:prstGeom>
          <a:noFill/>
          <a:ln w="9525">
            <a:noFill/>
            <a:miter lim="800000"/>
            <a:headEnd/>
            <a:tailEnd/>
          </a:ln>
          <a:effectLst/>
        </p:spPr>
        <p:txBody>
          <a:bodyPr wrap="none">
            <a:spAutoFit/>
          </a:bodyPr>
          <a:lstStyle/>
          <a:p>
            <a:pPr algn="ctr" rtl="0" fontAlgn="base">
              <a:spcBef>
                <a:spcPct val="0"/>
              </a:spcBef>
              <a:spcAft>
                <a:spcPct val="0"/>
              </a:spcAft>
            </a:pPr>
            <a:r>
              <a:rPr kumimoji="1" lang="en-US" altLang="ja-JP" sz="900" b="0" kern="1200">
                <a:solidFill>
                  <a:srgbClr val="000000"/>
                </a:solidFill>
                <a:latin typeface="Verdana" pitchFamily="34" charset="0"/>
                <a:ea typeface="ＭＳ Ｐゴシック" pitchFamily="50" charset="-128"/>
                <a:cs typeface="+mn-cs"/>
              </a:rPr>
              <a:t>Machine </a:t>
            </a:r>
          </a:p>
          <a:p>
            <a:pPr algn="ctr" rtl="0" fontAlgn="base">
              <a:spcBef>
                <a:spcPct val="0"/>
              </a:spcBef>
              <a:spcAft>
                <a:spcPct val="0"/>
              </a:spcAft>
            </a:pPr>
            <a:r>
              <a:rPr kumimoji="1" lang="en-US" altLang="ja-JP" sz="900" b="0" kern="1200">
                <a:solidFill>
                  <a:srgbClr val="000000"/>
                </a:solidFill>
                <a:latin typeface="Verdana" pitchFamily="34" charset="0"/>
                <a:ea typeface="ＭＳ Ｐゴシック" pitchFamily="50" charset="-128"/>
                <a:cs typeface="+mn-cs"/>
              </a:rPr>
              <a:t>Translation</a:t>
            </a:r>
          </a:p>
        </p:txBody>
      </p:sp>
      <p:sp>
        <p:nvSpPr>
          <p:cNvPr id="304398" name="Text Box 270"/>
          <p:cNvSpPr txBox="1">
            <a:spLocks noChangeArrowheads="1"/>
          </p:cNvSpPr>
          <p:nvPr/>
        </p:nvSpPr>
        <p:spPr bwMode="auto">
          <a:xfrm>
            <a:off x="6310106" y="5399088"/>
            <a:ext cx="830677" cy="369332"/>
          </a:xfrm>
          <a:prstGeom prst="rect">
            <a:avLst/>
          </a:prstGeom>
          <a:noFill/>
          <a:ln w="9525">
            <a:noFill/>
            <a:miter lim="800000"/>
            <a:headEnd/>
            <a:tailEnd/>
          </a:ln>
          <a:effectLst/>
        </p:spPr>
        <p:txBody>
          <a:bodyPr wrap="none">
            <a:spAutoFit/>
          </a:bodyPr>
          <a:lstStyle/>
          <a:p>
            <a:pPr algn="ctr" rtl="0" fontAlgn="base">
              <a:spcBef>
                <a:spcPct val="0"/>
              </a:spcBef>
              <a:spcAft>
                <a:spcPct val="0"/>
              </a:spcAft>
            </a:pPr>
            <a:r>
              <a:rPr kumimoji="1" lang="en-US" altLang="ja-JP" sz="900" b="0" kern="1200">
                <a:solidFill>
                  <a:srgbClr val="000000"/>
                </a:solidFill>
                <a:latin typeface="Verdana" pitchFamily="34" charset="0"/>
                <a:ea typeface="ＭＳ Ｐゴシック" pitchFamily="50" charset="-128"/>
                <a:cs typeface="+mn-cs"/>
              </a:rPr>
              <a:t>Machine </a:t>
            </a:r>
          </a:p>
          <a:p>
            <a:pPr algn="ctr" rtl="0" fontAlgn="base">
              <a:spcBef>
                <a:spcPct val="0"/>
              </a:spcBef>
              <a:spcAft>
                <a:spcPct val="0"/>
              </a:spcAft>
            </a:pPr>
            <a:r>
              <a:rPr kumimoji="1" lang="en-US" altLang="ja-JP" sz="900" b="0" kern="1200">
                <a:solidFill>
                  <a:srgbClr val="000000"/>
                </a:solidFill>
                <a:latin typeface="Verdana" pitchFamily="34" charset="0"/>
                <a:ea typeface="ＭＳ Ｐゴシック" pitchFamily="50" charset="-128"/>
                <a:cs typeface="+mn-cs"/>
              </a:rPr>
              <a:t>Translation</a:t>
            </a:r>
          </a:p>
        </p:txBody>
      </p:sp>
      <p:sp>
        <p:nvSpPr>
          <p:cNvPr id="304399" name="Text Box 271"/>
          <p:cNvSpPr txBox="1">
            <a:spLocks noChangeArrowheads="1"/>
          </p:cNvSpPr>
          <p:nvPr/>
        </p:nvSpPr>
        <p:spPr bwMode="auto">
          <a:xfrm>
            <a:off x="6310106" y="5792788"/>
            <a:ext cx="830677" cy="369332"/>
          </a:xfrm>
          <a:prstGeom prst="rect">
            <a:avLst/>
          </a:prstGeom>
          <a:noFill/>
          <a:ln w="9525">
            <a:noFill/>
            <a:miter lim="800000"/>
            <a:headEnd/>
            <a:tailEnd/>
          </a:ln>
          <a:effectLst/>
        </p:spPr>
        <p:txBody>
          <a:bodyPr wrap="none">
            <a:spAutoFit/>
          </a:bodyPr>
          <a:lstStyle/>
          <a:p>
            <a:pPr algn="ctr" rtl="0" fontAlgn="base">
              <a:spcBef>
                <a:spcPct val="0"/>
              </a:spcBef>
              <a:spcAft>
                <a:spcPct val="0"/>
              </a:spcAft>
            </a:pPr>
            <a:r>
              <a:rPr kumimoji="1" lang="en-US" altLang="ja-JP" sz="900" b="0" kern="1200">
                <a:solidFill>
                  <a:srgbClr val="000000"/>
                </a:solidFill>
                <a:latin typeface="Verdana" pitchFamily="34" charset="0"/>
                <a:ea typeface="ＭＳ Ｐゴシック" pitchFamily="50" charset="-128"/>
                <a:cs typeface="+mn-cs"/>
              </a:rPr>
              <a:t>Machine </a:t>
            </a:r>
          </a:p>
          <a:p>
            <a:pPr algn="ctr" rtl="0" fontAlgn="base">
              <a:spcBef>
                <a:spcPct val="0"/>
              </a:spcBef>
              <a:spcAft>
                <a:spcPct val="0"/>
              </a:spcAft>
            </a:pPr>
            <a:r>
              <a:rPr kumimoji="1" lang="en-US" altLang="ja-JP" sz="900" b="0" kern="1200">
                <a:solidFill>
                  <a:srgbClr val="000000"/>
                </a:solidFill>
                <a:latin typeface="Verdana" pitchFamily="34" charset="0"/>
                <a:ea typeface="ＭＳ Ｐゴシック" pitchFamily="50" charset="-128"/>
                <a:cs typeface="+mn-cs"/>
              </a:rPr>
              <a:t>Translation</a:t>
            </a:r>
          </a:p>
        </p:txBody>
      </p:sp>
      <p:sp>
        <p:nvSpPr>
          <p:cNvPr id="304400" name="Text Box 272"/>
          <p:cNvSpPr txBox="1">
            <a:spLocks noChangeArrowheads="1"/>
          </p:cNvSpPr>
          <p:nvPr/>
        </p:nvSpPr>
        <p:spPr bwMode="auto">
          <a:xfrm>
            <a:off x="6310106" y="6224588"/>
            <a:ext cx="830677" cy="369332"/>
          </a:xfrm>
          <a:prstGeom prst="rect">
            <a:avLst/>
          </a:prstGeom>
          <a:noFill/>
          <a:ln w="9525">
            <a:noFill/>
            <a:miter lim="800000"/>
            <a:headEnd/>
            <a:tailEnd/>
          </a:ln>
          <a:effectLst/>
        </p:spPr>
        <p:txBody>
          <a:bodyPr wrap="none">
            <a:spAutoFit/>
          </a:bodyPr>
          <a:lstStyle/>
          <a:p>
            <a:pPr algn="ctr" rtl="0" fontAlgn="base">
              <a:spcBef>
                <a:spcPct val="0"/>
              </a:spcBef>
              <a:spcAft>
                <a:spcPct val="0"/>
              </a:spcAft>
            </a:pPr>
            <a:r>
              <a:rPr kumimoji="1" lang="en-US" altLang="ja-JP" sz="900" b="0" kern="1200">
                <a:solidFill>
                  <a:srgbClr val="000000"/>
                </a:solidFill>
                <a:latin typeface="Verdana" pitchFamily="34" charset="0"/>
                <a:ea typeface="ＭＳ Ｐゴシック" pitchFamily="50" charset="-128"/>
                <a:cs typeface="+mn-cs"/>
              </a:rPr>
              <a:t>Machine </a:t>
            </a:r>
          </a:p>
          <a:p>
            <a:pPr algn="ctr" rtl="0" fontAlgn="base">
              <a:spcBef>
                <a:spcPct val="0"/>
              </a:spcBef>
              <a:spcAft>
                <a:spcPct val="0"/>
              </a:spcAft>
            </a:pPr>
            <a:r>
              <a:rPr kumimoji="1" lang="en-US" altLang="ja-JP" sz="900" b="0" kern="1200">
                <a:solidFill>
                  <a:srgbClr val="000000"/>
                </a:solidFill>
                <a:latin typeface="Verdana" pitchFamily="34" charset="0"/>
                <a:ea typeface="ＭＳ Ｐゴシック" pitchFamily="50" charset="-128"/>
                <a:cs typeface="+mn-cs"/>
              </a:rPr>
              <a:t>Translation</a:t>
            </a:r>
          </a:p>
        </p:txBody>
      </p:sp>
      <p:sp>
        <p:nvSpPr>
          <p:cNvPr id="40" name="Text Box 121"/>
          <p:cNvSpPr txBox="1">
            <a:spLocks noChangeArrowheads="1"/>
          </p:cNvSpPr>
          <p:nvPr/>
        </p:nvSpPr>
        <p:spPr bwMode="auto">
          <a:xfrm>
            <a:off x="4567665" y="2857496"/>
            <a:ext cx="1027845" cy="369332"/>
          </a:xfrm>
          <a:prstGeom prst="rect">
            <a:avLst/>
          </a:prstGeom>
          <a:noFill/>
          <a:ln w="9525">
            <a:noFill/>
            <a:miter lim="800000"/>
            <a:headEnd/>
            <a:tailEnd/>
          </a:ln>
          <a:effectLst/>
        </p:spPr>
        <p:txBody>
          <a:bodyPr wrap="none">
            <a:spAutoFit/>
          </a:bodyPr>
          <a:lstStyle/>
          <a:p>
            <a:pPr algn="ctr" rtl="0" fontAlgn="base">
              <a:spcBef>
                <a:spcPct val="0"/>
              </a:spcBef>
              <a:spcAft>
                <a:spcPct val="0"/>
              </a:spcAft>
            </a:pPr>
            <a:r>
              <a:rPr kumimoji="1" lang="en-US" altLang="ja-JP" sz="900" b="0" kern="1200" dirty="0">
                <a:solidFill>
                  <a:srgbClr val="000000"/>
                </a:solidFill>
                <a:latin typeface="Verdana" pitchFamily="34" charset="0"/>
                <a:ea typeface="ＭＳ Ｐゴシック" pitchFamily="50" charset="-128"/>
                <a:cs typeface="+mn-cs"/>
              </a:rPr>
              <a:t>Morphological </a:t>
            </a:r>
          </a:p>
          <a:p>
            <a:pPr algn="ctr" rtl="0" fontAlgn="base">
              <a:spcBef>
                <a:spcPct val="0"/>
              </a:spcBef>
              <a:spcAft>
                <a:spcPct val="0"/>
              </a:spcAft>
            </a:pPr>
            <a:r>
              <a:rPr kumimoji="1" lang="en-US" altLang="ja-JP" sz="900" b="0" kern="1200" dirty="0">
                <a:solidFill>
                  <a:srgbClr val="000000"/>
                </a:solidFill>
                <a:latin typeface="Verdana" pitchFamily="34" charset="0"/>
                <a:ea typeface="ＭＳ Ｐゴシック" pitchFamily="50" charset="-128"/>
                <a:cs typeface="+mn-cs"/>
              </a:rPr>
              <a:t>Analyzer</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2275" name="Picture 195" descr="04"/>
          <p:cNvPicPr>
            <a:picLocks noChangeAspect="1" noChangeArrowheads="1"/>
          </p:cNvPicPr>
          <p:nvPr/>
        </p:nvPicPr>
        <p:blipFill>
          <a:blip r:embed="rId3" cstate="print"/>
          <a:srcRect b="29975"/>
          <a:stretch>
            <a:fillRect/>
          </a:stretch>
        </p:blipFill>
        <p:spPr bwMode="auto">
          <a:xfrm>
            <a:off x="377825" y="1982788"/>
            <a:ext cx="7396163" cy="3122612"/>
          </a:xfrm>
          <a:prstGeom prst="rect">
            <a:avLst/>
          </a:prstGeom>
          <a:noFill/>
        </p:spPr>
      </p:pic>
      <p:sp>
        <p:nvSpPr>
          <p:cNvPr id="302190" name="AutoShape 110"/>
          <p:cNvSpPr>
            <a:spLocks noChangeArrowheads="1"/>
          </p:cNvSpPr>
          <p:nvPr/>
        </p:nvSpPr>
        <p:spPr bwMode="auto">
          <a:xfrm>
            <a:off x="368300" y="1228725"/>
            <a:ext cx="8077200" cy="590550"/>
          </a:xfrm>
          <a:prstGeom prst="roundRect">
            <a:avLst>
              <a:gd name="adj" fmla="val 50000"/>
            </a:avLst>
          </a:prstGeom>
          <a:solidFill>
            <a:srgbClr val="797979">
              <a:alpha val="97000"/>
            </a:srgbClr>
          </a:solidFill>
          <a:ln w="9525">
            <a:noFill/>
            <a:round/>
            <a:headEnd/>
            <a:tailEnd/>
          </a:ln>
          <a:effectLst/>
        </p:spPr>
        <p:txBody>
          <a:bodyPr anchor="ctr"/>
          <a:lstStyle/>
          <a:p>
            <a:pPr algn="ctr" rtl="0" fontAlgn="base">
              <a:spcBef>
                <a:spcPct val="0"/>
              </a:spcBef>
              <a:spcAft>
                <a:spcPct val="0"/>
              </a:spcAft>
            </a:pPr>
            <a:endParaRPr kumimoji="1" lang="ja-JP" altLang="ja-JP" sz="1600" b="1" kern="1200">
              <a:solidFill>
                <a:srgbClr val="FFFFFF"/>
              </a:solidFill>
              <a:latin typeface="Verdana" pitchFamily="34" charset="0"/>
              <a:ea typeface="ＭＳ Ｐゴシック" pitchFamily="50" charset="-128"/>
              <a:cs typeface="+mn-cs"/>
            </a:endParaRPr>
          </a:p>
        </p:txBody>
      </p:sp>
      <p:sp>
        <p:nvSpPr>
          <p:cNvPr id="302087" name="Rectangle 7"/>
          <p:cNvSpPr>
            <a:spLocks noGrp="1" noChangeArrowheads="1"/>
          </p:cNvSpPr>
          <p:nvPr>
            <p:ph type="title"/>
          </p:nvPr>
        </p:nvSpPr>
        <p:spPr>
          <a:noFill/>
          <a:ln/>
        </p:spPr>
        <p:txBody>
          <a:bodyPr/>
          <a:lstStyle/>
          <a:p>
            <a:r>
              <a:rPr lang="en-US" altLang="ja-JP" sz="2800" b="1" dirty="0" smtClean="0">
                <a:latin typeface="Tahoma" pitchFamily="34" charset="0"/>
                <a:ea typeface="Tahoma" pitchFamily="34" charset="0"/>
                <a:cs typeface="Tahoma" pitchFamily="34" charset="0"/>
              </a:rPr>
              <a:t>Composite Service</a:t>
            </a:r>
            <a:endParaRPr lang="en-US" altLang="ja-JP" sz="2800" b="1" dirty="0">
              <a:latin typeface="Tahoma" pitchFamily="34" charset="0"/>
              <a:ea typeface="Tahoma" pitchFamily="34" charset="0"/>
              <a:cs typeface="Tahoma" pitchFamily="34" charset="0"/>
            </a:endParaRPr>
          </a:p>
        </p:txBody>
      </p:sp>
      <p:sp>
        <p:nvSpPr>
          <p:cNvPr id="53" name="縦書きテキスト プレースホルダ 52"/>
          <p:cNvSpPr>
            <a:spLocks noGrp="1"/>
          </p:cNvSpPr>
          <p:nvPr>
            <p:ph type="body" orient="vert" idx="1"/>
          </p:nvPr>
        </p:nvSpPr>
        <p:spPr>
          <a:xfrm>
            <a:off x="457200" y="5257800"/>
            <a:ext cx="8229600" cy="1600200"/>
          </a:xfrm>
        </p:spPr>
        <p:txBody>
          <a:bodyPr vert="horz"/>
          <a:lstStyle/>
          <a:p>
            <a:r>
              <a:rPr lang="en-US" altLang="ja-JP" sz="2400" dirty="0" smtClean="0">
                <a:latin typeface="Calibri"/>
                <a:cs typeface="Calibri"/>
              </a:rPr>
              <a:t>To provide a flexible or high speed composite service, we use various ways to implement abstract workflows: BPEL, java, Java Script etc.</a:t>
            </a:r>
          </a:p>
        </p:txBody>
      </p:sp>
      <p:sp>
        <p:nvSpPr>
          <p:cNvPr id="302189" name="Text Box 109"/>
          <p:cNvSpPr txBox="1">
            <a:spLocks noChangeArrowheads="1"/>
          </p:cNvSpPr>
          <p:nvPr/>
        </p:nvSpPr>
        <p:spPr bwMode="auto">
          <a:xfrm>
            <a:off x="530225" y="1241425"/>
            <a:ext cx="7562850" cy="904863"/>
          </a:xfrm>
          <a:prstGeom prst="rect">
            <a:avLst/>
          </a:prstGeom>
          <a:noFill/>
          <a:ln w="9525">
            <a:noFill/>
            <a:miter lim="800000"/>
            <a:headEnd/>
            <a:tailEnd/>
          </a:ln>
          <a:effectLst/>
        </p:spPr>
        <p:txBody>
          <a:bodyPr>
            <a:spAutoFit/>
          </a:bodyPr>
          <a:lstStyle/>
          <a:p>
            <a:pPr>
              <a:lnSpc>
                <a:spcPct val="110000"/>
              </a:lnSpc>
            </a:pPr>
            <a:r>
              <a:rPr kumimoji="1" lang="en-US" altLang="ja-JP" sz="1600" kern="1200" dirty="0" smtClean="0">
                <a:solidFill>
                  <a:schemeClr val="bg1"/>
                </a:solidFill>
                <a:effectLst>
                  <a:outerShdw blurRad="38100" dist="38100" dir="2700000" algn="tl">
                    <a:srgbClr val="000000">
                      <a:alpha val="43137"/>
                    </a:srgbClr>
                  </a:outerShdw>
                </a:effectLst>
                <a:latin typeface="Tahoma" pitchFamily="34" charset="0"/>
                <a:ea typeface="Tahoma" pitchFamily="34" charset="0"/>
                <a:cs typeface="Tahoma" pitchFamily="34" charset="0"/>
              </a:rPr>
              <a:t>Example </a:t>
            </a:r>
            <a:r>
              <a:rPr kumimoji="1" lang="en-US" altLang="ja-JP" sz="1600" kern="1200" dirty="0">
                <a:solidFill>
                  <a:schemeClr val="bg1"/>
                </a:solidFill>
                <a:effectLst>
                  <a:outerShdw blurRad="38100" dist="38100" dir="2700000" algn="tl">
                    <a:srgbClr val="000000">
                      <a:alpha val="43137"/>
                    </a:srgbClr>
                  </a:outerShdw>
                </a:effectLst>
                <a:latin typeface="Tahoma" pitchFamily="34" charset="0"/>
                <a:ea typeface="Tahoma" pitchFamily="34" charset="0"/>
                <a:cs typeface="Tahoma" pitchFamily="34" charset="0"/>
              </a:rPr>
              <a:t>of Translation from English into </a:t>
            </a:r>
            <a:r>
              <a:rPr kumimoji="1" lang="en-US" altLang="ja-JP" sz="1600" kern="1200" dirty="0" smtClean="0">
                <a:solidFill>
                  <a:schemeClr val="bg1"/>
                </a:solidFill>
                <a:effectLst>
                  <a:outerShdw blurRad="38100" dist="38100" dir="2700000" algn="tl">
                    <a:srgbClr val="000000">
                      <a:alpha val="43137"/>
                    </a:srgbClr>
                  </a:outerShdw>
                </a:effectLst>
                <a:latin typeface="Tahoma" pitchFamily="34" charset="0"/>
                <a:ea typeface="Tahoma" pitchFamily="34" charset="0"/>
                <a:cs typeface="Tahoma" pitchFamily="34" charset="0"/>
              </a:rPr>
              <a:t>Japanese</a:t>
            </a:r>
            <a:r>
              <a:rPr kumimoji="1" lang="en-US" altLang="ja-JP" sz="1600" kern="1200" dirty="0">
                <a:solidFill>
                  <a:schemeClr val="bg1"/>
                </a:solidFill>
                <a:effectLst>
                  <a:outerShdw blurRad="38100" dist="38100" dir="2700000" algn="tl">
                    <a:srgbClr val="000000">
                      <a:alpha val="43137"/>
                    </a:srgbClr>
                  </a:outerShdw>
                </a:effectLst>
                <a:latin typeface="Tahoma" pitchFamily="34" charset="0"/>
                <a:ea typeface="Tahoma" pitchFamily="34" charset="0"/>
                <a:cs typeface="Tahoma" pitchFamily="34" charset="0"/>
              </a:rPr>
              <a:t>, Korean, and </a:t>
            </a:r>
            <a:r>
              <a:rPr kumimoji="1" lang="en-US" altLang="ja-JP" sz="1600" kern="1200" dirty="0" smtClean="0">
                <a:solidFill>
                  <a:schemeClr val="bg1"/>
                </a:solidFill>
                <a:effectLst>
                  <a:outerShdw blurRad="38100" dist="38100" dir="2700000" algn="tl">
                    <a:srgbClr val="000000">
                      <a:alpha val="43137"/>
                    </a:srgbClr>
                  </a:outerShdw>
                </a:effectLst>
                <a:latin typeface="Tahoma" pitchFamily="34" charset="0"/>
                <a:ea typeface="Tahoma" pitchFamily="34" charset="0"/>
                <a:cs typeface="Tahoma" pitchFamily="34" charset="0"/>
              </a:rPr>
              <a:t>French with </a:t>
            </a:r>
            <a:r>
              <a:rPr lang="en-US" altLang="ja-JP" sz="1600" dirty="0" smtClean="0">
                <a:solidFill>
                  <a:schemeClr val="bg1"/>
                </a:solidFill>
                <a:effectLst>
                  <a:outerShdw blurRad="38100" dist="38100" dir="2700000" algn="tl">
                    <a:srgbClr val="000000">
                      <a:alpha val="43137"/>
                    </a:srgbClr>
                  </a:outerShdw>
                </a:effectLst>
                <a:latin typeface="Tahoma" pitchFamily="34" charset="0"/>
                <a:ea typeface="Tahoma" pitchFamily="34" charset="0"/>
                <a:cs typeface="Tahoma" pitchFamily="34" charset="0"/>
              </a:rPr>
              <a:t>Multi-language Glossary on Natural Disasters </a:t>
            </a:r>
          </a:p>
          <a:p>
            <a:pPr algn="l" rtl="0" fontAlgn="base">
              <a:lnSpc>
                <a:spcPct val="110000"/>
              </a:lnSpc>
              <a:spcBef>
                <a:spcPct val="0"/>
              </a:spcBef>
              <a:spcAft>
                <a:spcPct val="0"/>
              </a:spcAft>
            </a:pPr>
            <a:endParaRPr kumimoji="1" lang="en-US" altLang="ja-JP" sz="1600" kern="1200" dirty="0">
              <a:solidFill>
                <a:schemeClr val="bg1"/>
              </a:solidFill>
              <a:effectLst>
                <a:outerShdw blurRad="38100" dist="38100" dir="2700000" algn="tl">
                  <a:srgbClr val="000000">
                    <a:alpha val="43137"/>
                  </a:srgbClr>
                </a:outerShdw>
              </a:effectLst>
              <a:latin typeface="Tahoma" pitchFamily="34" charset="0"/>
              <a:ea typeface="Tahoma" pitchFamily="34" charset="0"/>
              <a:cs typeface="Tahoma" pitchFamily="34" charset="0"/>
            </a:endParaRPr>
          </a:p>
        </p:txBody>
      </p:sp>
      <p:sp>
        <p:nvSpPr>
          <p:cNvPr id="302088" name="Text Box 8"/>
          <p:cNvSpPr txBox="1">
            <a:spLocks noChangeArrowheads="1"/>
          </p:cNvSpPr>
          <p:nvPr/>
        </p:nvSpPr>
        <p:spPr bwMode="auto">
          <a:xfrm>
            <a:off x="396875" y="2749550"/>
            <a:ext cx="3535363" cy="207749"/>
          </a:xfrm>
          <a:prstGeom prst="rect">
            <a:avLst/>
          </a:prstGeom>
          <a:noFill/>
          <a:ln w="9525">
            <a:noFill/>
            <a:miter lim="800000"/>
            <a:headEnd/>
            <a:tailEnd/>
          </a:ln>
          <a:effectLst/>
        </p:spPr>
        <p:txBody>
          <a:bodyPr lIns="0" rIns="0">
            <a:spAutoFit/>
          </a:bodyPr>
          <a:lstStyle/>
          <a:p>
            <a:pPr algn="ctr" rtl="0" fontAlgn="base">
              <a:lnSpc>
                <a:spcPts val="900"/>
              </a:lnSpc>
              <a:spcBef>
                <a:spcPct val="0"/>
              </a:spcBef>
              <a:spcAft>
                <a:spcPct val="0"/>
              </a:spcAft>
            </a:pPr>
            <a:r>
              <a:rPr kumimoji="1" lang="en-US" altLang="ja-JP" sz="1200" b="1" kern="1200" dirty="0">
                <a:solidFill>
                  <a:srgbClr val="FFFFFF"/>
                </a:solidFill>
                <a:latin typeface="Verdana" pitchFamily="34" charset="0"/>
                <a:ea typeface="ＭＳ Ｐゴシック" pitchFamily="50" charset="-128"/>
                <a:cs typeface="+mn-cs"/>
              </a:rPr>
              <a:t>Multilingual Back Translation Workflow</a:t>
            </a:r>
          </a:p>
        </p:txBody>
      </p:sp>
      <p:sp>
        <p:nvSpPr>
          <p:cNvPr id="302133" name="Text Box 53"/>
          <p:cNvSpPr txBox="1">
            <a:spLocks noChangeArrowheads="1"/>
          </p:cNvSpPr>
          <p:nvPr/>
        </p:nvSpPr>
        <p:spPr bwMode="auto">
          <a:xfrm>
            <a:off x="7177088" y="2592388"/>
            <a:ext cx="1550324" cy="461665"/>
          </a:xfrm>
          <a:prstGeom prst="rect">
            <a:avLst/>
          </a:prstGeom>
          <a:noFill/>
          <a:ln w="19050">
            <a:noFill/>
            <a:miter lim="800000"/>
            <a:headEnd/>
            <a:tailEnd/>
          </a:ln>
          <a:effectLst/>
        </p:spPr>
        <p:txBody>
          <a:bodyPr wrap="none">
            <a:spAutoFit/>
          </a:bodyPr>
          <a:lstStyle/>
          <a:p>
            <a:pPr algn="l" rtl="0" fontAlgn="base">
              <a:spcBef>
                <a:spcPct val="0"/>
              </a:spcBef>
              <a:spcAft>
                <a:spcPct val="0"/>
              </a:spcAft>
            </a:pPr>
            <a:r>
              <a:rPr kumimoji="1" lang="en-US" altLang="ja-JP" sz="1200" b="1" kern="1200" dirty="0" err="1">
                <a:solidFill>
                  <a:srgbClr val="CD82BF"/>
                </a:solidFill>
                <a:latin typeface="Calibri"/>
                <a:ea typeface="小塚ゴシック Std R" pitchFamily="34" charset="-128"/>
                <a:cs typeface="Calibri"/>
              </a:rPr>
              <a:t>TreeTagger</a:t>
            </a:r>
            <a:endParaRPr kumimoji="1" lang="en-US" altLang="ja-JP" sz="1200" kern="1200" dirty="0">
              <a:solidFill>
                <a:srgbClr val="CD82BF"/>
              </a:solidFill>
              <a:latin typeface="Calibri"/>
              <a:ea typeface="小塚ゴシック Std R" pitchFamily="34" charset="-128"/>
              <a:cs typeface="Calibri"/>
            </a:endParaRPr>
          </a:p>
          <a:p>
            <a:pPr algn="l" rtl="0" fontAlgn="base">
              <a:spcBef>
                <a:spcPct val="0"/>
              </a:spcBef>
              <a:spcAft>
                <a:spcPct val="0"/>
              </a:spcAft>
            </a:pPr>
            <a:r>
              <a:rPr kumimoji="1" lang="ja-JP" altLang="en-US" sz="1200" kern="1200" dirty="0">
                <a:solidFill>
                  <a:srgbClr val="000000"/>
                </a:solidFill>
                <a:latin typeface="Calibri"/>
                <a:ea typeface="小塚ゴシック Std R" pitchFamily="34" charset="-128"/>
                <a:cs typeface="Calibri"/>
              </a:rPr>
              <a:t>（</a:t>
            </a:r>
            <a:r>
              <a:rPr kumimoji="1" lang="en-US" altLang="ja-JP" sz="1000" kern="1200" dirty="0" err="1">
                <a:solidFill>
                  <a:srgbClr val="000000"/>
                </a:solidFill>
                <a:latin typeface="Calibri"/>
                <a:ea typeface="小塚ゴシック Std R" pitchFamily="34" charset="-128"/>
                <a:cs typeface="Calibri"/>
              </a:rPr>
              <a:t>Universitat</a:t>
            </a:r>
            <a:r>
              <a:rPr kumimoji="1" lang="en-US" altLang="ja-JP" sz="1000" kern="1200" dirty="0">
                <a:solidFill>
                  <a:srgbClr val="000000"/>
                </a:solidFill>
                <a:latin typeface="Calibri"/>
                <a:ea typeface="小塚ゴシック Std R" pitchFamily="34" charset="-128"/>
                <a:cs typeface="Calibri"/>
              </a:rPr>
              <a:t> Stuttgart</a:t>
            </a:r>
            <a:r>
              <a:rPr kumimoji="1" lang="ja-JP" altLang="en-US" sz="1000" kern="1200" dirty="0">
                <a:solidFill>
                  <a:srgbClr val="000000"/>
                </a:solidFill>
                <a:latin typeface="Calibri"/>
                <a:ea typeface="小塚ゴシック Std R" pitchFamily="34" charset="-128"/>
                <a:cs typeface="Calibri"/>
              </a:rPr>
              <a:t>）</a:t>
            </a:r>
          </a:p>
        </p:txBody>
      </p:sp>
      <p:sp>
        <p:nvSpPr>
          <p:cNvPr id="302196" name="Text Box 116"/>
          <p:cNvSpPr txBox="1">
            <a:spLocks noChangeArrowheads="1"/>
          </p:cNvSpPr>
          <p:nvPr/>
        </p:nvSpPr>
        <p:spPr bwMode="auto">
          <a:xfrm>
            <a:off x="457200" y="3267075"/>
            <a:ext cx="1123950" cy="553998"/>
          </a:xfrm>
          <a:prstGeom prst="rect">
            <a:avLst/>
          </a:prstGeom>
          <a:noFill/>
          <a:ln w="9525">
            <a:noFill/>
            <a:miter lim="800000"/>
            <a:headEnd/>
            <a:tailEnd/>
          </a:ln>
          <a:effectLst/>
        </p:spPr>
        <p:txBody>
          <a:bodyPr>
            <a:spAutoFit/>
          </a:bodyPr>
          <a:lstStyle/>
          <a:p>
            <a:pPr algn="ctr" rtl="0" fontAlgn="base">
              <a:lnSpc>
                <a:spcPts val="900"/>
              </a:lnSpc>
              <a:spcBef>
                <a:spcPct val="0"/>
              </a:spcBef>
              <a:spcAft>
                <a:spcPct val="0"/>
              </a:spcAft>
            </a:pPr>
            <a:r>
              <a:rPr kumimoji="1" lang="en-US" altLang="ja-JP" sz="900" kern="1200" dirty="0">
                <a:solidFill>
                  <a:srgbClr val="000000"/>
                </a:solidFill>
                <a:latin typeface="Verdana" pitchFamily="34" charset="0"/>
                <a:ea typeface="ＭＳ Ｐゴシック" pitchFamily="50" charset="-128"/>
                <a:cs typeface="+mn-cs"/>
              </a:rPr>
              <a:t>En to </a:t>
            </a:r>
            <a:r>
              <a:rPr kumimoji="1" lang="en-US" altLang="ja-JP" sz="900" kern="1200" dirty="0" err="1" smtClean="0">
                <a:solidFill>
                  <a:srgbClr val="000000"/>
                </a:solidFill>
                <a:latin typeface="Verdana" pitchFamily="34" charset="0"/>
                <a:ea typeface="ＭＳ Ｐゴシック" pitchFamily="50" charset="-128"/>
                <a:cs typeface="+mn-cs"/>
              </a:rPr>
              <a:t>Ja</a:t>
            </a:r>
            <a:r>
              <a:rPr kumimoji="1" lang="en-US" altLang="ja-JP" sz="900" kern="1200" dirty="0">
                <a:solidFill>
                  <a:srgbClr val="000000"/>
                </a:solidFill>
                <a:latin typeface="Verdana" pitchFamily="34" charset="0"/>
                <a:ea typeface="ＭＳ Ｐゴシック" pitchFamily="50" charset="-128"/>
                <a:cs typeface="+mn-cs"/>
              </a:rPr>
              <a:t>Specialized Translation Service</a:t>
            </a:r>
          </a:p>
        </p:txBody>
      </p:sp>
      <p:sp>
        <p:nvSpPr>
          <p:cNvPr id="302197" name="Text Box 117"/>
          <p:cNvSpPr txBox="1">
            <a:spLocks noChangeArrowheads="1"/>
          </p:cNvSpPr>
          <p:nvPr/>
        </p:nvSpPr>
        <p:spPr bwMode="auto">
          <a:xfrm>
            <a:off x="1468438" y="3254375"/>
            <a:ext cx="1404937" cy="553998"/>
          </a:xfrm>
          <a:prstGeom prst="rect">
            <a:avLst/>
          </a:prstGeom>
          <a:noFill/>
          <a:ln w="9525">
            <a:noFill/>
            <a:miter lim="800000"/>
            <a:headEnd/>
            <a:tailEnd/>
          </a:ln>
          <a:effectLst/>
        </p:spPr>
        <p:txBody>
          <a:bodyPr>
            <a:spAutoFit/>
          </a:bodyPr>
          <a:lstStyle/>
          <a:p>
            <a:pPr algn="ctr" rtl="0" fontAlgn="base">
              <a:lnSpc>
                <a:spcPts val="900"/>
              </a:lnSpc>
              <a:spcBef>
                <a:spcPct val="0"/>
              </a:spcBef>
              <a:spcAft>
                <a:spcPct val="0"/>
              </a:spcAft>
            </a:pPr>
            <a:r>
              <a:rPr kumimoji="1" lang="en-US" altLang="ja-JP" sz="900" kern="1200">
                <a:solidFill>
                  <a:srgbClr val="000000"/>
                </a:solidFill>
                <a:latin typeface="Verdana" pitchFamily="34" charset="0"/>
                <a:ea typeface="ＭＳ Ｐゴシック" pitchFamily="50" charset="-128"/>
                <a:cs typeface="+mn-cs"/>
              </a:rPr>
              <a:t>En to Fr</a:t>
            </a:r>
          </a:p>
          <a:p>
            <a:pPr algn="ctr" rtl="0" fontAlgn="base">
              <a:lnSpc>
                <a:spcPts val="900"/>
              </a:lnSpc>
              <a:spcBef>
                <a:spcPct val="0"/>
              </a:spcBef>
              <a:spcAft>
                <a:spcPct val="0"/>
              </a:spcAft>
            </a:pPr>
            <a:r>
              <a:rPr kumimoji="1" lang="en-US" altLang="ja-JP" sz="900" kern="1200">
                <a:solidFill>
                  <a:srgbClr val="000000"/>
                </a:solidFill>
                <a:latin typeface="Verdana" pitchFamily="34" charset="0"/>
                <a:ea typeface="ＭＳ Ｐゴシック" pitchFamily="50" charset="-128"/>
                <a:cs typeface="+mn-cs"/>
              </a:rPr>
              <a:t>Specialized Translation</a:t>
            </a:r>
          </a:p>
          <a:p>
            <a:pPr algn="ctr" rtl="0" fontAlgn="base">
              <a:lnSpc>
                <a:spcPts val="900"/>
              </a:lnSpc>
              <a:spcBef>
                <a:spcPct val="0"/>
              </a:spcBef>
              <a:spcAft>
                <a:spcPct val="0"/>
              </a:spcAft>
            </a:pPr>
            <a:r>
              <a:rPr kumimoji="1" lang="en-US" altLang="ja-JP" sz="900" kern="1200">
                <a:solidFill>
                  <a:srgbClr val="000000"/>
                </a:solidFill>
                <a:latin typeface="Verdana" pitchFamily="34" charset="0"/>
                <a:ea typeface="ＭＳ Ｐゴシック" pitchFamily="50" charset="-128"/>
                <a:cs typeface="+mn-cs"/>
              </a:rPr>
              <a:t>Service</a:t>
            </a:r>
          </a:p>
        </p:txBody>
      </p:sp>
      <p:sp>
        <p:nvSpPr>
          <p:cNvPr id="302198" name="Text Box 118"/>
          <p:cNvSpPr txBox="1">
            <a:spLocks noChangeArrowheads="1"/>
          </p:cNvSpPr>
          <p:nvPr/>
        </p:nvSpPr>
        <p:spPr bwMode="auto">
          <a:xfrm>
            <a:off x="2684463" y="3254375"/>
            <a:ext cx="1125537" cy="553998"/>
          </a:xfrm>
          <a:prstGeom prst="rect">
            <a:avLst/>
          </a:prstGeom>
          <a:noFill/>
          <a:ln w="9525">
            <a:noFill/>
            <a:miter lim="800000"/>
            <a:headEnd/>
            <a:tailEnd/>
          </a:ln>
          <a:effectLst/>
        </p:spPr>
        <p:txBody>
          <a:bodyPr>
            <a:spAutoFit/>
          </a:bodyPr>
          <a:lstStyle/>
          <a:p>
            <a:pPr algn="ctr" rtl="0" fontAlgn="base">
              <a:lnSpc>
                <a:spcPts val="900"/>
              </a:lnSpc>
              <a:spcBef>
                <a:spcPct val="0"/>
              </a:spcBef>
              <a:spcAft>
                <a:spcPct val="0"/>
              </a:spcAft>
            </a:pPr>
            <a:r>
              <a:rPr kumimoji="1" lang="en-US" altLang="ja-JP" sz="900" kern="1200">
                <a:solidFill>
                  <a:srgbClr val="000000"/>
                </a:solidFill>
                <a:latin typeface="Verdana" pitchFamily="34" charset="0"/>
                <a:ea typeface="ＭＳ Ｐゴシック" pitchFamily="50" charset="-128"/>
                <a:cs typeface="+mn-cs"/>
              </a:rPr>
              <a:t>En to Ko</a:t>
            </a:r>
          </a:p>
          <a:p>
            <a:pPr algn="ctr" rtl="0" fontAlgn="base">
              <a:lnSpc>
                <a:spcPts val="900"/>
              </a:lnSpc>
              <a:spcBef>
                <a:spcPct val="0"/>
              </a:spcBef>
              <a:spcAft>
                <a:spcPct val="0"/>
              </a:spcAft>
            </a:pPr>
            <a:r>
              <a:rPr kumimoji="1" lang="en-US" altLang="ja-JP" sz="900" kern="1200">
                <a:solidFill>
                  <a:srgbClr val="000000"/>
                </a:solidFill>
                <a:latin typeface="Verdana" pitchFamily="34" charset="0"/>
                <a:ea typeface="ＭＳ Ｐゴシック" pitchFamily="50" charset="-128"/>
                <a:cs typeface="+mn-cs"/>
              </a:rPr>
              <a:t>Specialized Translation Service</a:t>
            </a:r>
          </a:p>
        </p:txBody>
      </p:sp>
      <p:sp>
        <p:nvSpPr>
          <p:cNvPr id="302199" name="Text Box 119"/>
          <p:cNvSpPr txBox="1">
            <a:spLocks noChangeArrowheads="1"/>
          </p:cNvSpPr>
          <p:nvPr/>
        </p:nvSpPr>
        <p:spPr bwMode="auto">
          <a:xfrm>
            <a:off x="457200" y="3865563"/>
            <a:ext cx="1123950" cy="553998"/>
          </a:xfrm>
          <a:prstGeom prst="rect">
            <a:avLst/>
          </a:prstGeom>
          <a:noFill/>
          <a:ln w="9525">
            <a:noFill/>
            <a:miter lim="800000"/>
            <a:headEnd/>
            <a:tailEnd/>
          </a:ln>
          <a:effectLst/>
        </p:spPr>
        <p:txBody>
          <a:bodyPr>
            <a:spAutoFit/>
          </a:bodyPr>
          <a:lstStyle/>
          <a:p>
            <a:pPr algn="ctr" rtl="0" fontAlgn="base">
              <a:lnSpc>
                <a:spcPts val="900"/>
              </a:lnSpc>
              <a:spcBef>
                <a:spcPct val="0"/>
              </a:spcBef>
              <a:spcAft>
                <a:spcPct val="0"/>
              </a:spcAft>
            </a:pPr>
            <a:r>
              <a:rPr kumimoji="1" lang="en-US" altLang="ja-JP" sz="900" kern="1200" smtClean="0">
                <a:solidFill>
                  <a:srgbClr val="000000"/>
                </a:solidFill>
                <a:latin typeface="Verdana" pitchFamily="34" charset="0"/>
                <a:ea typeface="ＭＳ Ｐゴシック" pitchFamily="50" charset="-128"/>
                <a:cs typeface="+mn-cs"/>
              </a:rPr>
              <a:t>Ja </a:t>
            </a:r>
            <a:r>
              <a:rPr kumimoji="1" lang="en-US" altLang="ja-JP" sz="900" kern="1200" dirty="0">
                <a:solidFill>
                  <a:srgbClr val="000000"/>
                </a:solidFill>
                <a:latin typeface="Verdana" pitchFamily="34" charset="0"/>
                <a:ea typeface="ＭＳ Ｐゴシック" pitchFamily="50" charset="-128"/>
                <a:cs typeface="+mn-cs"/>
              </a:rPr>
              <a:t>to En</a:t>
            </a:r>
          </a:p>
          <a:p>
            <a:pPr algn="ctr" rtl="0" fontAlgn="base">
              <a:lnSpc>
                <a:spcPts val="900"/>
              </a:lnSpc>
              <a:spcBef>
                <a:spcPct val="0"/>
              </a:spcBef>
              <a:spcAft>
                <a:spcPct val="0"/>
              </a:spcAft>
            </a:pPr>
            <a:r>
              <a:rPr kumimoji="1" lang="en-US" altLang="ja-JP" sz="900" kern="1200" dirty="0">
                <a:solidFill>
                  <a:srgbClr val="000000"/>
                </a:solidFill>
                <a:latin typeface="Verdana" pitchFamily="34" charset="0"/>
                <a:ea typeface="ＭＳ Ｐゴシック" pitchFamily="50" charset="-128"/>
                <a:cs typeface="+mn-cs"/>
              </a:rPr>
              <a:t>Specialized Translation Service</a:t>
            </a:r>
          </a:p>
        </p:txBody>
      </p:sp>
      <p:sp>
        <p:nvSpPr>
          <p:cNvPr id="302200" name="Text Box 120"/>
          <p:cNvSpPr txBox="1">
            <a:spLocks noChangeArrowheads="1"/>
          </p:cNvSpPr>
          <p:nvPr/>
        </p:nvSpPr>
        <p:spPr bwMode="auto">
          <a:xfrm>
            <a:off x="1570038" y="3852863"/>
            <a:ext cx="1125537" cy="553998"/>
          </a:xfrm>
          <a:prstGeom prst="rect">
            <a:avLst/>
          </a:prstGeom>
          <a:noFill/>
          <a:ln w="9525">
            <a:noFill/>
            <a:miter lim="800000"/>
            <a:headEnd/>
            <a:tailEnd/>
          </a:ln>
          <a:effectLst/>
        </p:spPr>
        <p:txBody>
          <a:bodyPr>
            <a:spAutoFit/>
          </a:bodyPr>
          <a:lstStyle/>
          <a:p>
            <a:pPr algn="ctr" rtl="0" fontAlgn="base">
              <a:lnSpc>
                <a:spcPts val="900"/>
              </a:lnSpc>
              <a:spcBef>
                <a:spcPct val="0"/>
              </a:spcBef>
              <a:spcAft>
                <a:spcPct val="0"/>
              </a:spcAft>
            </a:pPr>
            <a:r>
              <a:rPr kumimoji="1" lang="en-US" altLang="ja-JP" sz="900" kern="1200" dirty="0">
                <a:solidFill>
                  <a:srgbClr val="000000"/>
                </a:solidFill>
                <a:latin typeface="Verdana" pitchFamily="34" charset="0"/>
                <a:ea typeface="ＭＳ Ｐゴシック" pitchFamily="50" charset="-128"/>
                <a:cs typeface="+mn-cs"/>
              </a:rPr>
              <a:t>Fr to En</a:t>
            </a:r>
          </a:p>
          <a:p>
            <a:pPr algn="ctr" rtl="0" fontAlgn="base">
              <a:lnSpc>
                <a:spcPts val="900"/>
              </a:lnSpc>
              <a:spcBef>
                <a:spcPct val="0"/>
              </a:spcBef>
              <a:spcAft>
                <a:spcPct val="0"/>
              </a:spcAft>
            </a:pPr>
            <a:r>
              <a:rPr kumimoji="1" lang="en-US" altLang="ja-JP" sz="900" kern="1200" dirty="0">
                <a:solidFill>
                  <a:srgbClr val="000000"/>
                </a:solidFill>
                <a:latin typeface="Verdana" pitchFamily="34" charset="0"/>
                <a:ea typeface="ＭＳ Ｐゴシック" pitchFamily="50" charset="-128"/>
                <a:cs typeface="+mn-cs"/>
              </a:rPr>
              <a:t>Specialized Translation Service</a:t>
            </a:r>
          </a:p>
        </p:txBody>
      </p:sp>
      <p:sp>
        <p:nvSpPr>
          <p:cNvPr id="302201" name="Text Box 121"/>
          <p:cNvSpPr txBox="1">
            <a:spLocks noChangeArrowheads="1"/>
          </p:cNvSpPr>
          <p:nvPr/>
        </p:nvSpPr>
        <p:spPr bwMode="auto">
          <a:xfrm>
            <a:off x="2684463" y="3852863"/>
            <a:ext cx="1125537" cy="553998"/>
          </a:xfrm>
          <a:prstGeom prst="rect">
            <a:avLst/>
          </a:prstGeom>
          <a:noFill/>
          <a:ln w="9525">
            <a:noFill/>
            <a:miter lim="800000"/>
            <a:headEnd/>
            <a:tailEnd/>
          </a:ln>
          <a:effectLst/>
        </p:spPr>
        <p:txBody>
          <a:bodyPr>
            <a:spAutoFit/>
          </a:bodyPr>
          <a:lstStyle/>
          <a:p>
            <a:pPr algn="ctr" rtl="0" fontAlgn="base">
              <a:lnSpc>
                <a:spcPts val="900"/>
              </a:lnSpc>
              <a:spcBef>
                <a:spcPct val="0"/>
              </a:spcBef>
              <a:spcAft>
                <a:spcPct val="0"/>
              </a:spcAft>
            </a:pPr>
            <a:r>
              <a:rPr kumimoji="1" lang="en-US" altLang="ja-JP" sz="900" kern="1200">
                <a:solidFill>
                  <a:srgbClr val="000000"/>
                </a:solidFill>
                <a:latin typeface="Verdana" pitchFamily="34" charset="0"/>
                <a:ea typeface="ＭＳ Ｐゴシック" pitchFamily="50" charset="-128"/>
                <a:cs typeface="+mn-cs"/>
              </a:rPr>
              <a:t>Ko to En</a:t>
            </a:r>
          </a:p>
          <a:p>
            <a:pPr algn="ctr" rtl="0" fontAlgn="base">
              <a:lnSpc>
                <a:spcPts val="900"/>
              </a:lnSpc>
              <a:spcBef>
                <a:spcPct val="0"/>
              </a:spcBef>
              <a:spcAft>
                <a:spcPct val="0"/>
              </a:spcAft>
            </a:pPr>
            <a:r>
              <a:rPr kumimoji="1" lang="en-US" altLang="ja-JP" sz="900" kern="1200">
                <a:solidFill>
                  <a:srgbClr val="000000"/>
                </a:solidFill>
                <a:latin typeface="Verdana" pitchFamily="34" charset="0"/>
                <a:ea typeface="ＭＳ Ｐゴシック" pitchFamily="50" charset="-128"/>
                <a:cs typeface="+mn-cs"/>
              </a:rPr>
              <a:t>Specialized Translation Service</a:t>
            </a:r>
          </a:p>
        </p:txBody>
      </p:sp>
      <p:sp>
        <p:nvSpPr>
          <p:cNvPr id="302202" name="Text Box 122"/>
          <p:cNvSpPr txBox="1">
            <a:spLocks noChangeArrowheads="1"/>
          </p:cNvSpPr>
          <p:nvPr/>
        </p:nvSpPr>
        <p:spPr bwMode="auto">
          <a:xfrm>
            <a:off x="4041775" y="2000250"/>
            <a:ext cx="1912938" cy="396875"/>
          </a:xfrm>
          <a:prstGeom prst="rect">
            <a:avLst/>
          </a:prstGeom>
          <a:noFill/>
          <a:ln w="9525">
            <a:noFill/>
            <a:miter lim="800000"/>
            <a:headEnd/>
            <a:tailEnd/>
          </a:ln>
          <a:effectLst/>
        </p:spPr>
        <p:txBody>
          <a:bodyPr lIns="0" rIns="0">
            <a:spAutoFit/>
          </a:bodyPr>
          <a:lstStyle/>
          <a:p>
            <a:pPr algn="ctr" rtl="0" fontAlgn="base">
              <a:spcBef>
                <a:spcPct val="0"/>
              </a:spcBef>
              <a:spcAft>
                <a:spcPct val="0"/>
              </a:spcAft>
            </a:pPr>
            <a:r>
              <a:rPr kumimoji="1" lang="en-US" altLang="ja-JP" sz="1000" b="1" kern="1200" dirty="0">
                <a:solidFill>
                  <a:srgbClr val="FFFFFF"/>
                </a:solidFill>
                <a:latin typeface="Verdana" pitchFamily="34" charset="0"/>
                <a:ea typeface="ＭＳ Ｐゴシック" pitchFamily="50" charset="-128"/>
                <a:cs typeface="+mn-cs"/>
              </a:rPr>
              <a:t>En-</a:t>
            </a:r>
            <a:r>
              <a:rPr kumimoji="1" lang="en-US" altLang="ja-JP" sz="1000" b="1" kern="1200" dirty="0" err="1">
                <a:solidFill>
                  <a:srgbClr val="FFFFFF"/>
                </a:solidFill>
                <a:latin typeface="Verdana" pitchFamily="34" charset="0"/>
                <a:ea typeface="ＭＳ Ｐゴシック" pitchFamily="50" charset="-128"/>
                <a:cs typeface="+mn-cs"/>
              </a:rPr>
              <a:t>Ko</a:t>
            </a:r>
            <a:r>
              <a:rPr kumimoji="1" lang="en-US" altLang="ja-JP" sz="1000" b="1" kern="1200" dirty="0" smtClean="0">
                <a:solidFill>
                  <a:srgbClr val="FFFFFF"/>
                </a:solidFill>
                <a:latin typeface="Verdana" pitchFamily="34" charset="0"/>
                <a:ea typeface="ＭＳ Ｐゴシック" pitchFamily="50" charset="-128"/>
                <a:cs typeface="+mn-cs"/>
              </a:rPr>
              <a:t> Domain-Specific </a:t>
            </a:r>
            <a:endParaRPr kumimoji="1" lang="en-US" altLang="ja-JP" sz="1000" b="1" kern="1200" dirty="0">
              <a:solidFill>
                <a:srgbClr val="FFFFFF"/>
              </a:solidFill>
              <a:latin typeface="Verdana" pitchFamily="34" charset="0"/>
              <a:ea typeface="ＭＳ Ｐゴシック" pitchFamily="50" charset="-128"/>
              <a:cs typeface="+mn-cs"/>
            </a:endParaRPr>
          </a:p>
          <a:p>
            <a:pPr algn="ctr" rtl="0" fontAlgn="base">
              <a:spcBef>
                <a:spcPct val="0"/>
              </a:spcBef>
              <a:spcAft>
                <a:spcPct val="0"/>
              </a:spcAft>
            </a:pPr>
            <a:r>
              <a:rPr kumimoji="1" lang="en-US" altLang="ja-JP" sz="1000" b="1" kern="1200" dirty="0">
                <a:solidFill>
                  <a:srgbClr val="FFFFFF"/>
                </a:solidFill>
                <a:latin typeface="Verdana" pitchFamily="34" charset="0"/>
                <a:ea typeface="ＭＳ Ｐゴシック" pitchFamily="50" charset="-128"/>
                <a:cs typeface="+mn-cs"/>
              </a:rPr>
              <a:t>Translation Workflow</a:t>
            </a:r>
          </a:p>
        </p:txBody>
      </p:sp>
      <p:sp>
        <p:nvSpPr>
          <p:cNvPr id="302203" name="AutoShape 123"/>
          <p:cNvSpPr>
            <a:spLocks noChangeArrowheads="1"/>
          </p:cNvSpPr>
          <p:nvPr/>
        </p:nvSpPr>
        <p:spPr bwMode="auto">
          <a:xfrm>
            <a:off x="4179888" y="2708275"/>
            <a:ext cx="1617662" cy="260350"/>
          </a:xfrm>
          <a:prstGeom prst="roundRect">
            <a:avLst>
              <a:gd name="adj" fmla="val 16667"/>
            </a:avLst>
          </a:prstGeom>
          <a:noFill/>
          <a:ln w="9525">
            <a:noFill/>
            <a:round/>
            <a:headEnd/>
            <a:tailEnd/>
          </a:ln>
          <a:effectLst/>
        </p:spPr>
        <p:txBody>
          <a:bodyPr wrap="none" anchor="ctr"/>
          <a:lstStyle/>
          <a:p>
            <a:pPr algn="ctr" rtl="0" fontAlgn="base">
              <a:lnSpc>
                <a:spcPts val="900"/>
              </a:lnSpc>
              <a:spcBef>
                <a:spcPct val="0"/>
              </a:spcBef>
              <a:spcAft>
                <a:spcPct val="0"/>
              </a:spcAft>
            </a:pPr>
            <a:r>
              <a:rPr kumimoji="1" lang="en-US" altLang="ja-JP" sz="900" kern="1200">
                <a:solidFill>
                  <a:srgbClr val="000000"/>
                </a:solidFill>
                <a:latin typeface="Verdana" pitchFamily="34" charset="0"/>
                <a:ea typeface="ＭＳ Ｐゴシック" pitchFamily="50" charset="-128"/>
                <a:cs typeface="+mn-cs"/>
              </a:rPr>
              <a:t>English Morphological </a:t>
            </a:r>
          </a:p>
          <a:p>
            <a:pPr algn="ctr" rtl="0" fontAlgn="base">
              <a:lnSpc>
                <a:spcPts val="900"/>
              </a:lnSpc>
              <a:spcBef>
                <a:spcPct val="0"/>
              </a:spcBef>
              <a:spcAft>
                <a:spcPct val="0"/>
              </a:spcAft>
            </a:pPr>
            <a:r>
              <a:rPr kumimoji="1" lang="en-US" altLang="ja-JP" sz="900" kern="1200">
                <a:solidFill>
                  <a:srgbClr val="000000"/>
                </a:solidFill>
                <a:latin typeface="Verdana" pitchFamily="34" charset="0"/>
                <a:ea typeface="ＭＳ Ｐゴシック" pitchFamily="50" charset="-128"/>
                <a:cs typeface="+mn-cs"/>
              </a:rPr>
              <a:t>Analysis Service</a:t>
            </a:r>
          </a:p>
        </p:txBody>
      </p:sp>
      <p:sp>
        <p:nvSpPr>
          <p:cNvPr id="302204" name="AutoShape 124"/>
          <p:cNvSpPr>
            <a:spLocks noChangeArrowheads="1"/>
          </p:cNvSpPr>
          <p:nvPr/>
        </p:nvSpPr>
        <p:spPr bwMode="auto">
          <a:xfrm>
            <a:off x="4179888" y="3362325"/>
            <a:ext cx="1617662" cy="260350"/>
          </a:xfrm>
          <a:prstGeom prst="roundRect">
            <a:avLst>
              <a:gd name="adj" fmla="val 16667"/>
            </a:avLst>
          </a:prstGeom>
          <a:noFill/>
          <a:ln w="9525">
            <a:noFill/>
            <a:round/>
            <a:headEnd/>
            <a:tailEnd/>
          </a:ln>
          <a:effectLst/>
        </p:spPr>
        <p:txBody>
          <a:bodyPr wrap="none" anchor="ctr"/>
          <a:lstStyle/>
          <a:p>
            <a:pPr algn="ctr" rtl="0" fontAlgn="base">
              <a:lnSpc>
                <a:spcPts val="900"/>
              </a:lnSpc>
              <a:spcBef>
                <a:spcPct val="0"/>
              </a:spcBef>
              <a:spcAft>
                <a:spcPct val="0"/>
              </a:spcAft>
            </a:pPr>
            <a:r>
              <a:rPr kumimoji="1" lang="en-US" altLang="ja-JP" sz="900" kern="1200">
                <a:solidFill>
                  <a:srgbClr val="000000"/>
                </a:solidFill>
                <a:latin typeface="Verdana" pitchFamily="34" charset="0"/>
                <a:ea typeface="ＭＳ Ｐゴシック" pitchFamily="50" charset="-128"/>
                <a:cs typeface="+mn-cs"/>
              </a:rPr>
              <a:t>Any specialized</a:t>
            </a:r>
            <a:br>
              <a:rPr kumimoji="1" lang="en-US" altLang="ja-JP" sz="900" kern="1200">
                <a:solidFill>
                  <a:srgbClr val="000000"/>
                </a:solidFill>
                <a:latin typeface="Verdana" pitchFamily="34" charset="0"/>
                <a:ea typeface="ＭＳ Ｐゴシック" pitchFamily="50" charset="-128"/>
                <a:cs typeface="+mn-cs"/>
              </a:rPr>
            </a:br>
            <a:r>
              <a:rPr kumimoji="1" lang="en-US" altLang="ja-JP" sz="900" kern="1200">
                <a:solidFill>
                  <a:srgbClr val="000000"/>
                </a:solidFill>
                <a:latin typeface="Verdana" pitchFamily="34" charset="0"/>
                <a:ea typeface="ＭＳ Ｐゴシック" pitchFamily="50" charset="-128"/>
                <a:cs typeface="+mn-cs"/>
              </a:rPr>
              <a:t>term?</a:t>
            </a:r>
          </a:p>
        </p:txBody>
      </p:sp>
      <p:sp>
        <p:nvSpPr>
          <p:cNvPr id="302205" name="AutoShape 125"/>
          <p:cNvSpPr>
            <a:spLocks noChangeArrowheads="1"/>
          </p:cNvSpPr>
          <p:nvPr/>
        </p:nvSpPr>
        <p:spPr bwMode="auto">
          <a:xfrm>
            <a:off x="4179888" y="3962400"/>
            <a:ext cx="1617662" cy="260350"/>
          </a:xfrm>
          <a:prstGeom prst="roundRect">
            <a:avLst>
              <a:gd name="adj" fmla="val 16667"/>
            </a:avLst>
          </a:prstGeom>
          <a:noFill/>
          <a:ln w="9525">
            <a:noFill/>
            <a:round/>
            <a:headEnd/>
            <a:tailEnd/>
          </a:ln>
          <a:effectLst/>
        </p:spPr>
        <p:txBody>
          <a:bodyPr wrap="none" anchor="ctr"/>
          <a:lstStyle/>
          <a:p>
            <a:pPr algn="ctr" rtl="0" fontAlgn="base">
              <a:lnSpc>
                <a:spcPts val="900"/>
              </a:lnSpc>
              <a:spcBef>
                <a:spcPct val="0"/>
              </a:spcBef>
              <a:spcAft>
                <a:spcPct val="0"/>
              </a:spcAft>
            </a:pPr>
            <a:r>
              <a:rPr kumimoji="1" lang="en-US" altLang="ja-JP" sz="900" kern="1200">
                <a:solidFill>
                  <a:srgbClr val="000000"/>
                </a:solidFill>
                <a:latin typeface="Verdana" pitchFamily="34" charset="0"/>
                <a:ea typeface="ＭＳ Ｐゴシック" pitchFamily="50" charset="-128"/>
                <a:cs typeface="+mn-cs"/>
              </a:rPr>
              <a:t>Specialized</a:t>
            </a:r>
          </a:p>
          <a:p>
            <a:pPr algn="ctr" rtl="0" fontAlgn="base">
              <a:lnSpc>
                <a:spcPts val="900"/>
              </a:lnSpc>
              <a:spcBef>
                <a:spcPct val="0"/>
              </a:spcBef>
              <a:spcAft>
                <a:spcPct val="0"/>
              </a:spcAft>
            </a:pPr>
            <a:r>
              <a:rPr kumimoji="1" lang="en-US" altLang="ja-JP" sz="900" kern="1200">
                <a:solidFill>
                  <a:srgbClr val="000000"/>
                </a:solidFill>
                <a:latin typeface="Verdana" pitchFamily="34" charset="0"/>
                <a:ea typeface="ＭＳ Ｐゴシック" pitchFamily="50" charset="-128"/>
                <a:cs typeface="+mn-cs"/>
              </a:rPr>
              <a:t> Dictionary</a:t>
            </a:r>
          </a:p>
          <a:p>
            <a:pPr algn="ctr" rtl="0" fontAlgn="base">
              <a:lnSpc>
                <a:spcPts val="900"/>
              </a:lnSpc>
              <a:spcBef>
                <a:spcPct val="0"/>
              </a:spcBef>
              <a:spcAft>
                <a:spcPct val="0"/>
              </a:spcAft>
            </a:pPr>
            <a:r>
              <a:rPr kumimoji="1" lang="en-US" altLang="ja-JP" sz="900" kern="1200">
                <a:solidFill>
                  <a:srgbClr val="000000"/>
                </a:solidFill>
                <a:latin typeface="Verdana" pitchFamily="34" charset="0"/>
                <a:ea typeface="ＭＳ Ｐゴシック" pitchFamily="50" charset="-128"/>
                <a:cs typeface="+mn-cs"/>
              </a:rPr>
              <a:t>Service</a:t>
            </a:r>
          </a:p>
        </p:txBody>
      </p:sp>
      <p:sp>
        <p:nvSpPr>
          <p:cNvPr id="302206" name="AutoShape 126"/>
          <p:cNvSpPr>
            <a:spLocks noChangeArrowheads="1"/>
          </p:cNvSpPr>
          <p:nvPr/>
        </p:nvSpPr>
        <p:spPr bwMode="auto">
          <a:xfrm>
            <a:off x="4103688" y="4446588"/>
            <a:ext cx="1617662" cy="258762"/>
          </a:xfrm>
          <a:prstGeom prst="roundRect">
            <a:avLst>
              <a:gd name="adj" fmla="val 16667"/>
            </a:avLst>
          </a:prstGeom>
          <a:noFill/>
          <a:ln w="9525">
            <a:noFill/>
            <a:round/>
            <a:headEnd/>
            <a:tailEnd/>
          </a:ln>
          <a:effectLst/>
        </p:spPr>
        <p:txBody>
          <a:bodyPr wrap="none" anchor="ctr"/>
          <a:lstStyle/>
          <a:p>
            <a:pPr algn="ctr" rtl="0" fontAlgn="base">
              <a:lnSpc>
                <a:spcPts val="900"/>
              </a:lnSpc>
              <a:spcBef>
                <a:spcPct val="0"/>
              </a:spcBef>
              <a:spcAft>
                <a:spcPct val="0"/>
              </a:spcAft>
            </a:pPr>
            <a:r>
              <a:rPr kumimoji="1" lang="en-US" altLang="ja-JP" sz="900" kern="1200">
                <a:solidFill>
                  <a:srgbClr val="000000"/>
                </a:solidFill>
                <a:latin typeface="Verdana" pitchFamily="34" charset="0"/>
                <a:ea typeface="ＭＳ Ｐゴシック" pitchFamily="50" charset="-128"/>
                <a:cs typeface="+mn-cs"/>
              </a:rPr>
              <a:t>En to Ko Translation</a:t>
            </a:r>
          </a:p>
          <a:p>
            <a:pPr algn="ctr" rtl="0" fontAlgn="base">
              <a:lnSpc>
                <a:spcPts val="900"/>
              </a:lnSpc>
              <a:spcBef>
                <a:spcPct val="0"/>
              </a:spcBef>
              <a:spcAft>
                <a:spcPct val="0"/>
              </a:spcAft>
            </a:pPr>
            <a:r>
              <a:rPr kumimoji="1" lang="en-US" altLang="ja-JP" sz="900" kern="1200">
                <a:solidFill>
                  <a:srgbClr val="000000"/>
                </a:solidFill>
                <a:latin typeface="Verdana" pitchFamily="34" charset="0"/>
                <a:ea typeface="ＭＳ Ｐゴシック" pitchFamily="50" charset="-128"/>
                <a:cs typeface="+mn-cs"/>
              </a:rPr>
              <a:t> Service</a:t>
            </a:r>
          </a:p>
        </p:txBody>
      </p:sp>
      <p:sp>
        <p:nvSpPr>
          <p:cNvPr id="302207" name="AutoShape 127"/>
          <p:cNvSpPr>
            <a:spLocks noChangeArrowheads="1"/>
          </p:cNvSpPr>
          <p:nvPr/>
        </p:nvSpPr>
        <p:spPr bwMode="auto">
          <a:xfrm>
            <a:off x="5834063" y="3965575"/>
            <a:ext cx="1177925" cy="260350"/>
          </a:xfrm>
          <a:prstGeom prst="roundRect">
            <a:avLst>
              <a:gd name="adj" fmla="val 16667"/>
            </a:avLst>
          </a:prstGeom>
          <a:noFill/>
          <a:ln w="9525">
            <a:noFill/>
            <a:round/>
            <a:headEnd/>
            <a:tailEnd/>
          </a:ln>
          <a:effectLst/>
        </p:spPr>
        <p:txBody>
          <a:bodyPr wrap="none" anchor="ctr"/>
          <a:lstStyle/>
          <a:p>
            <a:pPr algn="ctr" rtl="0" fontAlgn="base">
              <a:lnSpc>
                <a:spcPts val="900"/>
              </a:lnSpc>
              <a:spcBef>
                <a:spcPct val="0"/>
              </a:spcBef>
              <a:spcAft>
                <a:spcPct val="0"/>
              </a:spcAft>
            </a:pPr>
            <a:r>
              <a:rPr kumimoji="1" lang="en-US" altLang="ja-JP" sz="900" kern="1200" dirty="0">
                <a:solidFill>
                  <a:srgbClr val="000000"/>
                </a:solidFill>
                <a:latin typeface="Verdana" pitchFamily="34" charset="0"/>
                <a:ea typeface="ＭＳ Ｐゴシック" pitchFamily="50" charset="-128"/>
                <a:cs typeface="+mn-cs"/>
              </a:rPr>
              <a:t>En </a:t>
            </a:r>
            <a:r>
              <a:rPr kumimoji="1" lang="en-US" altLang="ja-JP" sz="900" kern="1200">
                <a:solidFill>
                  <a:srgbClr val="000000"/>
                </a:solidFill>
                <a:latin typeface="Verdana" pitchFamily="34" charset="0"/>
                <a:ea typeface="ＭＳ Ｐゴシック" pitchFamily="50" charset="-128"/>
                <a:cs typeface="+mn-cs"/>
              </a:rPr>
              <a:t>to </a:t>
            </a:r>
            <a:r>
              <a:rPr kumimoji="1" lang="en-US" altLang="ja-JP" sz="900" kern="1200" smtClean="0">
                <a:solidFill>
                  <a:srgbClr val="000000"/>
                </a:solidFill>
                <a:latin typeface="Verdana" pitchFamily="34" charset="0"/>
                <a:ea typeface="ＭＳ Ｐゴシック" pitchFamily="50" charset="-128"/>
                <a:cs typeface="+mn-cs"/>
              </a:rPr>
              <a:t>Ja</a:t>
            </a:r>
            <a:endParaRPr kumimoji="1" lang="en-US" altLang="ja-JP" sz="900" kern="1200" dirty="0">
              <a:solidFill>
                <a:srgbClr val="000000"/>
              </a:solidFill>
              <a:latin typeface="Verdana" pitchFamily="34" charset="0"/>
              <a:ea typeface="ＭＳ Ｐゴシック" pitchFamily="50" charset="-128"/>
              <a:cs typeface="+mn-cs"/>
            </a:endParaRPr>
          </a:p>
          <a:p>
            <a:pPr algn="ctr" rtl="0" fontAlgn="base">
              <a:lnSpc>
                <a:spcPts val="900"/>
              </a:lnSpc>
              <a:spcBef>
                <a:spcPct val="0"/>
              </a:spcBef>
              <a:spcAft>
                <a:spcPct val="0"/>
              </a:spcAft>
            </a:pPr>
            <a:r>
              <a:rPr kumimoji="1" lang="en-US" altLang="ja-JP" sz="900" kern="1200" dirty="0">
                <a:solidFill>
                  <a:srgbClr val="000000"/>
                </a:solidFill>
                <a:latin typeface="Verdana" pitchFamily="34" charset="0"/>
                <a:ea typeface="ＭＳ Ｐゴシック" pitchFamily="50" charset="-128"/>
                <a:cs typeface="+mn-cs"/>
              </a:rPr>
              <a:t>Translation</a:t>
            </a:r>
          </a:p>
          <a:p>
            <a:pPr algn="ctr" rtl="0" fontAlgn="base">
              <a:lnSpc>
                <a:spcPts val="900"/>
              </a:lnSpc>
              <a:spcBef>
                <a:spcPct val="0"/>
              </a:spcBef>
              <a:spcAft>
                <a:spcPct val="0"/>
              </a:spcAft>
            </a:pPr>
            <a:r>
              <a:rPr kumimoji="1" lang="en-US" altLang="ja-JP" sz="900" kern="1200" dirty="0">
                <a:solidFill>
                  <a:srgbClr val="000000"/>
                </a:solidFill>
                <a:latin typeface="Verdana" pitchFamily="34" charset="0"/>
                <a:ea typeface="ＭＳ Ｐゴシック" pitchFamily="50" charset="-128"/>
                <a:cs typeface="+mn-cs"/>
              </a:rPr>
              <a:t> Service</a:t>
            </a:r>
          </a:p>
        </p:txBody>
      </p:sp>
      <p:sp>
        <p:nvSpPr>
          <p:cNvPr id="302209" name="AutoShape 129"/>
          <p:cNvSpPr>
            <a:spLocks noChangeArrowheads="1"/>
          </p:cNvSpPr>
          <p:nvPr/>
        </p:nvSpPr>
        <p:spPr bwMode="auto">
          <a:xfrm>
            <a:off x="5834063" y="4481513"/>
            <a:ext cx="1177925" cy="260350"/>
          </a:xfrm>
          <a:prstGeom prst="roundRect">
            <a:avLst>
              <a:gd name="adj" fmla="val 16667"/>
            </a:avLst>
          </a:prstGeom>
          <a:noFill/>
          <a:ln w="9525">
            <a:noFill/>
            <a:round/>
            <a:headEnd/>
            <a:tailEnd/>
          </a:ln>
          <a:effectLst/>
        </p:spPr>
        <p:txBody>
          <a:bodyPr wrap="none" anchor="ctr"/>
          <a:lstStyle/>
          <a:p>
            <a:pPr algn="ctr" rtl="0" fontAlgn="base">
              <a:lnSpc>
                <a:spcPts val="900"/>
              </a:lnSpc>
              <a:spcBef>
                <a:spcPct val="0"/>
              </a:spcBef>
              <a:spcAft>
                <a:spcPct val="0"/>
              </a:spcAft>
            </a:pPr>
            <a:r>
              <a:rPr kumimoji="1" lang="en-US" altLang="ja-JP" sz="900" kern="1200" dirty="0" err="1" smtClean="0">
                <a:solidFill>
                  <a:srgbClr val="000000"/>
                </a:solidFill>
                <a:latin typeface="Verdana" pitchFamily="34" charset="0"/>
                <a:ea typeface="ＭＳ Ｐゴシック" pitchFamily="50" charset="-128"/>
                <a:cs typeface="+mn-cs"/>
              </a:rPr>
              <a:t>Ja</a:t>
            </a:r>
            <a:r>
              <a:rPr kumimoji="1" lang="en-US" altLang="ja-JP" sz="900" kern="1200" dirty="0">
                <a:solidFill>
                  <a:srgbClr val="000000"/>
                </a:solidFill>
                <a:latin typeface="Verdana" pitchFamily="34" charset="0"/>
                <a:ea typeface="ＭＳ Ｐゴシック" pitchFamily="50" charset="-128"/>
                <a:cs typeface="+mn-cs"/>
              </a:rPr>
              <a:t>to </a:t>
            </a:r>
            <a:r>
              <a:rPr kumimoji="1" lang="en-US" altLang="ja-JP" sz="900" kern="1200" dirty="0" err="1">
                <a:solidFill>
                  <a:srgbClr val="000000"/>
                </a:solidFill>
                <a:latin typeface="Verdana" pitchFamily="34" charset="0"/>
                <a:ea typeface="ＭＳ Ｐゴシック" pitchFamily="50" charset="-128"/>
                <a:cs typeface="+mn-cs"/>
              </a:rPr>
              <a:t>Ko</a:t>
            </a:r>
            <a:endParaRPr kumimoji="1" lang="en-US" altLang="ja-JP" sz="900" kern="1200" dirty="0">
              <a:solidFill>
                <a:srgbClr val="000000"/>
              </a:solidFill>
              <a:latin typeface="Verdana" pitchFamily="34" charset="0"/>
              <a:ea typeface="ＭＳ Ｐゴシック" pitchFamily="50" charset="-128"/>
              <a:cs typeface="+mn-cs"/>
            </a:endParaRPr>
          </a:p>
          <a:p>
            <a:pPr algn="ctr" rtl="0" fontAlgn="base">
              <a:lnSpc>
                <a:spcPts val="900"/>
              </a:lnSpc>
              <a:spcBef>
                <a:spcPct val="0"/>
              </a:spcBef>
              <a:spcAft>
                <a:spcPct val="0"/>
              </a:spcAft>
            </a:pPr>
            <a:r>
              <a:rPr kumimoji="1" lang="en-US" altLang="ja-JP" sz="900" kern="1200" dirty="0">
                <a:solidFill>
                  <a:srgbClr val="000000"/>
                </a:solidFill>
                <a:latin typeface="Verdana" pitchFamily="34" charset="0"/>
                <a:ea typeface="ＭＳ Ｐゴシック" pitchFamily="50" charset="-128"/>
                <a:cs typeface="+mn-cs"/>
              </a:rPr>
              <a:t>Translation </a:t>
            </a:r>
          </a:p>
          <a:p>
            <a:pPr algn="ctr" rtl="0" fontAlgn="base">
              <a:lnSpc>
                <a:spcPts val="900"/>
              </a:lnSpc>
              <a:spcBef>
                <a:spcPct val="0"/>
              </a:spcBef>
              <a:spcAft>
                <a:spcPct val="0"/>
              </a:spcAft>
            </a:pPr>
            <a:r>
              <a:rPr kumimoji="1" lang="en-US" altLang="ja-JP" sz="900" kern="1200" dirty="0">
                <a:solidFill>
                  <a:srgbClr val="000000"/>
                </a:solidFill>
                <a:latin typeface="Verdana" pitchFamily="34" charset="0"/>
                <a:ea typeface="ＭＳ Ｐゴシック" pitchFamily="50" charset="-128"/>
                <a:cs typeface="+mn-cs"/>
              </a:rPr>
              <a:t>Service</a:t>
            </a:r>
          </a:p>
        </p:txBody>
      </p:sp>
      <p:sp>
        <p:nvSpPr>
          <p:cNvPr id="302210" name="Text Box 130"/>
          <p:cNvSpPr txBox="1">
            <a:spLocks noChangeArrowheads="1"/>
          </p:cNvSpPr>
          <p:nvPr/>
        </p:nvSpPr>
        <p:spPr bwMode="auto">
          <a:xfrm>
            <a:off x="5792788" y="3140075"/>
            <a:ext cx="1263650" cy="438582"/>
          </a:xfrm>
          <a:prstGeom prst="rect">
            <a:avLst/>
          </a:prstGeom>
          <a:noFill/>
          <a:ln w="9525">
            <a:noFill/>
            <a:miter lim="800000"/>
            <a:headEnd/>
            <a:tailEnd/>
          </a:ln>
          <a:effectLst/>
        </p:spPr>
        <p:txBody>
          <a:bodyPr lIns="0" rIns="0">
            <a:spAutoFit/>
          </a:bodyPr>
          <a:lstStyle/>
          <a:p>
            <a:pPr algn="ctr" rtl="0" fontAlgn="base">
              <a:lnSpc>
                <a:spcPts val="900"/>
              </a:lnSpc>
              <a:spcBef>
                <a:spcPct val="0"/>
              </a:spcBef>
              <a:spcAft>
                <a:spcPct val="0"/>
              </a:spcAft>
            </a:pPr>
            <a:r>
              <a:rPr kumimoji="1" lang="en-US" altLang="ja-JP" sz="1000" b="1" kern="1200">
                <a:solidFill>
                  <a:srgbClr val="FFFFFF"/>
                </a:solidFill>
                <a:latin typeface="Verdana" pitchFamily="34" charset="0"/>
                <a:ea typeface="ＭＳ Ｐゴシック" pitchFamily="50" charset="-128"/>
                <a:cs typeface="+mn-cs"/>
              </a:rPr>
              <a:t>En-Ko Translation Workflow</a:t>
            </a:r>
          </a:p>
        </p:txBody>
      </p:sp>
      <p:sp>
        <p:nvSpPr>
          <p:cNvPr id="302211" name="AutoShape 131"/>
          <p:cNvSpPr>
            <a:spLocks noChangeArrowheads="1"/>
          </p:cNvSpPr>
          <p:nvPr/>
        </p:nvSpPr>
        <p:spPr bwMode="auto">
          <a:xfrm>
            <a:off x="7178851" y="2221231"/>
            <a:ext cx="1055335" cy="272415"/>
          </a:xfrm>
          <a:prstGeom prst="roundRect">
            <a:avLst>
              <a:gd name="adj" fmla="val 16667"/>
            </a:avLst>
          </a:prstGeom>
          <a:solidFill>
            <a:srgbClr val="CD82BF"/>
          </a:solidFill>
          <a:ln w="9525">
            <a:noFill/>
            <a:round/>
            <a:headEnd/>
            <a:tailEnd/>
          </a:ln>
          <a:effectLst/>
        </p:spPr>
        <p:txBody>
          <a:bodyPr wrap="none" anchor="ctr">
            <a:spAutoFit/>
          </a:bodyPr>
          <a:lstStyle/>
          <a:p>
            <a:pPr algn="ctr" rtl="0" fontAlgn="base">
              <a:spcBef>
                <a:spcPct val="0"/>
              </a:spcBef>
              <a:spcAft>
                <a:spcPct val="0"/>
              </a:spcAft>
            </a:pPr>
            <a:r>
              <a:rPr kumimoji="1" lang="en-US" altLang="ja-JP" sz="1000" b="1" kern="1200">
                <a:solidFill>
                  <a:srgbClr val="FFFFFF"/>
                </a:solidFill>
                <a:latin typeface="Calibri"/>
                <a:ea typeface="ＭＳ Ｐゴシック" pitchFamily="50" charset="-128"/>
                <a:cs typeface="Calibri"/>
              </a:rPr>
              <a:t>Atomic Services</a:t>
            </a:r>
          </a:p>
        </p:txBody>
      </p:sp>
      <p:sp>
        <p:nvSpPr>
          <p:cNvPr id="302213" name="Text Box 133"/>
          <p:cNvSpPr txBox="1">
            <a:spLocks noChangeArrowheads="1"/>
          </p:cNvSpPr>
          <p:nvPr/>
        </p:nvSpPr>
        <p:spPr bwMode="auto">
          <a:xfrm>
            <a:off x="7177088" y="2973388"/>
            <a:ext cx="1966912" cy="746358"/>
          </a:xfrm>
          <a:prstGeom prst="rect">
            <a:avLst/>
          </a:prstGeom>
          <a:noFill/>
          <a:ln w="19050">
            <a:noFill/>
            <a:miter lim="800000"/>
            <a:headEnd/>
            <a:tailEnd/>
          </a:ln>
          <a:effectLst/>
        </p:spPr>
        <p:txBody>
          <a:bodyPr wrap="square">
            <a:spAutoFit/>
          </a:bodyPr>
          <a:lstStyle/>
          <a:p>
            <a:pPr algn="l" rtl="0" fontAlgn="base">
              <a:lnSpc>
                <a:spcPts val="1200"/>
              </a:lnSpc>
              <a:spcBef>
                <a:spcPts val="300"/>
              </a:spcBef>
            </a:pPr>
            <a:r>
              <a:rPr kumimoji="1" lang="en-US" altLang="ja-JP" sz="1200" b="1" kern="1200" dirty="0">
                <a:solidFill>
                  <a:srgbClr val="CD82BF"/>
                </a:solidFill>
                <a:latin typeface="Calibri"/>
                <a:ea typeface="小塚ゴシック Std R" pitchFamily="34" charset="-128"/>
                <a:cs typeface="Calibri"/>
              </a:rPr>
              <a:t>Multi-language Glossary</a:t>
            </a:r>
            <a:r>
              <a:rPr kumimoji="1" lang="en-US" altLang="ja-JP" sz="1200" b="1" kern="1200" dirty="0" smtClean="0">
                <a:solidFill>
                  <a:srgbClr val="CD82BF"/>
                </a:solidFill>
                <a:latin typeface="Calibri"/>
                <a:ea typeface="小塚ゴシック Std R" pitchFamily="34" charset="-128"/>
                <a:cs typeface="Calibri"/>
              </a:rPr>
              <a:t/>
            </a:r>
            <a:br>
              <a:rPr kumimoji="1" lang="en-US" altLang="ja-JP" sz="1200" b="1" kern="1200" dirty="0" smtClean="0">
                <a:solidFill>
                  <a:srgbClr val="CD82BF"/>
                </a:solidFill>
                <a:latin typeface="Calibri"/>
                <a:ea typeface="小塚ゴシック Std R" pitchFamily="34" charset="-128"/>
                <a:cs typeface="Calibri"/>
              </a:rPr>
            </a:br>
            <a:r>
              <a:rPr kumimoji="1" lang="en-US" altLang="ja-JP" sz="1200" b="1" kern="1200" dirty="0" smtClean="0">
                <a:solidFill>
                  <a:srgbClr val="CD82BF"/>
                </a:solidFill>
                <a:latin typeface="Calibri"/>
                <a:ea typeface="小塚ゴシック Std R" pitchFamily="34" charset="-128"/>
                <a:cs typeface="Calibri"/>
              </a:rPr>
              <a:t>on </a:t>
            </a:r>
            <a:r>
              <a:rPr kumimoji="1" lang="en-US" altLang="ja-JP" sz="1200" b="1" kern="1200" dirty="0">
                <a:solidFill>
                  <a:srgbClr val="CD82BF"/>
                </a:solidFill>
                <a:latin typeface="Calibri"/>
                <a:ea typeface="小塚ゴシック Std R" pitchFamily="34" charset="-128"/>
                <a:cs typeface="Calibri"/>
              </a:rPr>
              <a:t>Natural Disasters </a:t>
            </a:r>
          </a:p>
          <a:p>
            <a:pPr algn="l" rtl="0" fontAlgn="base">
              <a:lnSpc>
                <a:spcPts val="1200"/>
              </a:lnSpc>
              <a:spcBef>
                <a:spcPts val="300"/>
              </a:spcBef>
            </a:pPr>
            <a:r>
              <a:rPr kumimoji="1" lang="ja-JP" altLang="en-US" sz="1000" kern="1200" dirty="0">
                <a:solidFill>
                  <a:srgbClr val="000000"/>
                </a:solidFill>
                <a:latin typeface="Calibri"/>
                <a:ea typeface="小塚ゴシック Std R" pitchFamily="34" charset="-128"/>
                <a:cs typeface="Calibri"/>
              </a:rPr>
              <a:t>（</a:t>
            </a:r>
            <a:r>
              <a:rPr kumimoji="1" lang="en-US" altLang="ja-JP" sz="1000" kern="1200" dirty="0">
                <a:solidFill>
                  <a:srgbClr val="000000"/>
                </a:solidFill>
                <a:latin typeface="Calibri"/>
                <a:ea typeface="小塚ゴシック Std R" pitchFamily="34" charset="-128"/>
                <a:cs typeface="Calibri"/>
              </a:rPr>
              <a:t>Asian Disaster </a:t>
            </a:r>
            <a:r>
              <a:rPr kumimoji="1" lang="en-US" altLang="ja-JP" sz="1000" kern="1200" dirty="0" smtClean="0">
                <a:solidFill>
                  <a:srgbClr val="000000"/>
                </a:solidFill>
                <a:latin typeface="Calibri"/>
                <a:ea typeface="小塚ゴシック Std R" pitchFamily="34" charset="-128"/>
                <a:cs typeface="Calibri"/>
              </a:rPr>
              <a:t/>
            </a:r>
            <a:br>
              <a:rPr kumimoji="1" lang="en-US" altLang="ja-JP" sz="1000" kern="1200" dirty="0" smtClean="0">
                <a:solidFill>
                  <a:srgbClr val="000000"/>
                </a:solidFill>
                <a:latin typeface="Calibri"/>
                <a:ea typeface="小塚ゴシック Std R" pitchFamily="34" charset="-128"/>
                <a:cs typeface="Calibri"/>
              </a:rPr>
            </a:br>
            <a:r>
              <a:rPr kumimoji="1" lang="en-US" altLang="ja-JP" sz="1000" kern="1200" dirty="0" smtClean="0">
                <a:solidFill>
                  <a:srgbClr val="000000"/>
                </a:solidFill>
                <a:latin typeface="Calibri"/>
                <a:ea typeface="小塚ゴシック Std R" pitchFamily="34" charset="-128"/>
                <a:cs typeface="Calibri"/>
              </a:rPr>
              <a:t>   Reduction Center</a:t>
            </a:r>
            <a:r>
              <a:rPr kumimoji="1" lang="ja-JP" altLang="en-US" sz="1000" kern="1200" dirty="0">
                <a:solidFill>
                  <a:srgbClr val="000000"/>
                </a:solidFill>
                <a:latin typeface="Calibri"/>
                <a:ea typeface="小塚ゴシック Std R" pitchFamily="34" charset="-128"/>
                <a:cs typeface="Calibri"/>
              </a:rPr>
              <a:t>）</a:t>
            </a:r>
          </a:p>
        </p:txBody>
      </p:sp>
      <p:sp>
        <p:nvSpPr>
          <p:cNvPr id="302214" name="Text Box 134"/>
          <p:cNvSpPr txBox="1">
            <a:spLocks noChangeArrowheads="1"/>
          </p:cNvSpPr>
          <p:nvPr/>
        </p:nvSpPr>
        <p:spPr bwMode="auto">
          <a:xfrm>
            <a:off x="7177088" y="3959225"/>
            <a:ext cx="1535171" cy="461665"/>
          </a:xfrm>
          <a:prstGeom prst="rect">
            <a:avLst/>
          </a:prstGeom>
          <a:noFill/>
          <a:ln w="19050">
            <a:noFill/>
            <a:miter lim="800000"/>
            <a:headEnd/>
            <a:tailEnd/>
          </a:ln>
          <a:effectLst/>
        </p:spPr>
        <p:txBody>
          <a:bodyPr wrap="none">
            <a:spAutoFit/>
          </a:bodyPr>
          <a:lstStyle/>
          <a:p>
            <a:pPr algn="l" rtl="0" fontAlgn="base">
              <a:spcBef>
                <a:spcPct val="0"/>
              </a:spcBef>
              <a:spcAft>
                <a:spcPct val="0"/>
              </a:spcAft>
            </a:pPr>
            <a:r>
              <a:rPr kumimoji="1" lang="en-US" altLang="ja-JP" sz="1200" b="1" kern="1200" dirty="0">
                <a:solidFill>
                  <a:srgbClr val="CD82BF"/>
                </a:solidFill>
                <a:latin typeface="Calibri"/>
                <a:ea typeface="小塚ゴシック Std R" pitchFamily="34" charset="-128"/>
                <a:cs typeface="Calibri"/>
              </a:rPr>
              <a:t>WEB-</a:t>
            </a:r>
            <a:r>
              <a:rPr kumimoji="1" lang="en-US" altLang="ja-JP" sz="1200" b="1" kern="1200" dirty="0" err="1">
                <a:solidFill>
                  <a:srgbClr val="CD82BF"/>
                </a:solidFill>
                <a:latin typeface="Calibri"/>
                <a:ea typeface="小塚ゴシック Std R" pitchFamily="34" charset="-128"/>
                <a:cs typeface="Calibri"/>
              </a:rPr>
              <a:t>Transer</a:t>
            </a:r>
            <a:endParaRPr kumimoji="1" lang="en-US" altLang="ja-JP" sz="1200" b="1" kern="1200" dirty="0">
              <a:solidFill>
                <a:srgbClr val="CD82BF"/>
              </a:solidFill>
              <a:latin typeface="Calibri"/>
              <a:ea typeface="小塚ゴシック Std R" pitchFamily="34" charset="-128"/>
              <a:cs typeface="Calibri"/>
            </a:endParaRPr>
          </a:p>
          <a:p>
            <a:pPr algn="l" rtl="0" fontAlgn="base">
              <a:spcBef>
                <a:spcPct val="0"/>
              </a:spcBef>
              <a:spcAft>
                <a:spcPct val="0"/>
              </a:spcAft>
            </a:pPr>
            <a:r>
              <a:rPr kumimoji="1" lang="ja-JP" altLang="en-US" sz="1200" kern="1200" dirty="0">
                <a:solidFill>
                  <a:srgbClr val="000000"/>
                </a:solidFill>
                <a:latin typeface="Calibri"/>
                <a:ea typeface="小塚ゴシック Std R" pitchFamily="34" charset="-128"/>
                <a:cs typeface="Calibri"/>
              </a:rPr>
              <a:t>（</a:t>
            </a:r>
            <a:r>
              <a:rPr kumimoji="1" lang="en-US" altLang="ja-JP" sz="1000" kern="1200" dirty="0">
                <a:solidFill>
                  <a:srgbClr val="000000"/>
                </a:solidFill>
                <a:latin typeface="Calibri"/>
                <a:ea typeface="小塚ゴシック Std R" pitchFamily="34" charset="-128"/>
                <a:cs typeface="Calibri"/>
              </a:rPr>
              <a:t>Cross Language, Inc.</a:t>
            </a:r>
            <a:r>
              <a:rPr kumimoji="1" lang="ja-JP" altLang="en-US" sz="1000" kern="1200" dirty="0">
                <a:solidFill>
                  <a:srgbClr val="000000"/>
                </a:solidFill>
                <a:latin typeface="Calibri"/>
                <a:ea typeface="小塚ゴシック Std R" pitchFamily="34" charset="-128"/>
                <a:cs typeface="Calibri"/>
              </a:rPr>
              <a:t>）</a:t>
            </a:r>
          </a:p>
        </p:txBody>
      </p:sp>
      <p:sp>
        <p:nvSpPr>
          <p:cNvPr id="302216" name="Text Box 136"/>
          <p:cNvSpPr txBox="1">
            <a:spLocks noChangeArrowheads="1"/>
          </p:cNvSpPr>
          <p:nvPr/>
        </p:nvSpPr>
        <p:spPr bwMode="auto">
          <a:xfrm>
            <a:off x="7202488" y="4456113"/>
            <a:ext cx="1776412" cy="430887"/>
          </a:xfrm>
          <a:prstGeom prst="rect">
            <a:avLst/>
          </a:prstGeom>
          <a:noFill/>
          <a:ln w="19050">
            <a:noFill/>
            <a:miter lim="800000"/>
            <a:headEnd/>
            <a:tailEnd/>
          </a:ln>
          <a:effectLst/>
        </p:spPr>
        <p:txBody>
          <a:bodyPr wrap="square">
            <a:spAutoFit/>
          </a:bodyPr>
          <a:lstStyle/>
          <a:p>
            <a:pPr algn="l" rtl="0" fontAlgn="base">
              <a:spcBef>
                <a:spcPct val="0"/>
              </a:spcBef>
              <a:spcAft>
                <a:spcPct val="0"/>
              </a:spcAft>
            </a:pPr>
            <a:r>
              <a:rPr kumimoji="1" lang="en-US" altLang="ja-JP" sz="1200" b="1" kern="1200" dirty="0">
                <a:solidFill>
                  <a:srgbClr val="CD82BF"/>
                </a:solidFill>
                <a:latin typeface="Calibri"/>
                <a:ea typeface="ＭＳ Ｐゴシック" pitchFamily="50" charset="-128"/>
                <a:cs typeface="Calibri"/>
              </a:rPr>
              <a:t>J-Server</a:t>
            </a:r>
          </a:p>
          <a:p>
            <a:pPr algn="l" rtl="0" fontAlgn="base">
              <a:spcBef>
                <a:spcPct val="0"/>
              </a:spcBef>
              <a:spcAft>
                <a:spcPct val="0"/>
              </a:spcAft>
            </a:pPr>
            <a:r>
              <a:rPr kumimoji="1" lang="ja-JP" altLang="en-US" sz="1000" kern="1200" dirty="0">
                <a:solidFill>
                  <a:srgbClr val="000000"/>
                </a:solidFill>
                <a:latin typeface="Calibri"/>
                <a:ea typeface="ＭＳ Ｐゴシック" pitchFamily="50" charset="-128"/>
                <a:cs typeface="Calibri"/>
              </a:rPr>
              <a:t> （</a:t>
            </a:r>
            <a:r>
              <a:rPr kumimoji="1" lang="en-US" altLang="ja-JP" sz="1000" kern="1200" dirty="0" err="1">
                <a:solidFill>
                  <a:srgbClr val="000000"/>
                </a:solidFill>
                <a:latin typeface="Calibri"/>
                <a:ea typeface="ＭＳ Ｐゴシック" pitchFamily="50" charset="-128"/>
                <a:cs typeface="Calibri"/>
              </a:rPr>
              <a:t>Kodensha</a:t>
            </a:r>
            <a:r>
              <a:rPr kumimoji="1" lang="en-US" altLang="ja-JP" sz="1000" kern="1200" dirty="0">
                <a:solidFill>
                  <a:srgbClr val="000000"/>
                </a:solidFill>
                <a:latin typeface="Calibri"/>
                <a:ea typeface="ＭＳ Ｐゴシック" pitchFamily="50" charset="-128"/>
                <a:cs typeface="Calibri"/>
              </a:rPr>
              <a:t> Co., Ltd.</a:t>
            </a:r>
            <a:r>
              <a:rPr kumimoji="1" lang="ja-JP" altLang="en-US" sz="1000" kern="1200" dirty="0">
                <a:solidFill>
                  <a:srgbClr val="000000"/>
                </a:solidFill>
                <a:latin typeface="Calibri"/>
                <a:ea typeface="ＭＳ Ｐゴシック" pitchFamily="50" charset="-128"/>
                <a:cs typeface="Calibri"/>
              </a:rPr>
              <a:t>）</a:t>
            </a:r>
          </a:p>
        </p:txBody>
      </p:sp>
      <p:sp>
        <p:nvSpPr>
          <p:cNvPr id="302225" name="AutoShape 145"/>
          <p:cNvSpPr>
            <a:spLocks noChangeArrowheads="1"/>
          </p:cNvSpPr>
          <p:nvPr/>
        </p:nvSpPr>
        <p:spPr bwMode="auto">
          <a:xfrm>
            <a:off x="5233988" y="3592513"/>
            <a:ext cx="492125" cy="260350"/>
          </a:xfrm>
          <a:prstGeom prst="roundRect">
            <a:avLst>
              <a:gd name="adj" fmla="val 16667"/>
            </a:avLst>
          </a:prstGeom>
          <a:noFill/>
          <a:ln w="9525">
            <a:noFill/>
            <a:round/>
            <a:headEnd/>
            <a:tailEnd/>
          </a:ln>
          <a:effectLst/>
        </p:spPr>
        <p:txBody>
          <a:bodyPr wrap="none" anchor="ctr"/>
          <a:lstStyle/>
          <a:p>
            <a:pPr algn="ctr" rtl="0" fontAlgn="base">
              <a:lnSpc>
                <a:spcPts val="900"/>
              </a:lnSpc>
              <a:spcBef>
                <a:spcPct val="0"/>
              </a:spcBef>
              <a:spcAft>
                <a:spcPct val="0"/>
              </a:spcAft>
            </a:pPr>
            <a:r>
              <a:rPr kumimoji="1" lang="en-US" altLang="ja-JP" sz="1200" kern="1200">
                <a:solidFill>
                  <a:srgbClr val="000000"/>
                </a:solidFill>
                <a:latin typeface="Verdana" pitchFamily="34" charset="0"/>
                <a:ea typeface="小塚ゴシック Std R" pitchFamily="34" charset="-128"/>
                <a:cs typeface="+mn-cs"/>
              </a:rPr>
              <a:t>NO</a:t>
            </a:r>
          </a:p>
        </p:txBody>
      </p:sp>
      <p:sp>
        <p:nvSpPr>
          <p:cNvPr id="302226" name="AutoShape 146"/>
          <p:cNvSpPr>
            <a:spLocks noChangeArrowheads="1"/>
          </p:cNvSpPr>
          <p:nvPr/>
        </p:nvSpPr>
        <p:spPr bwMode="auto">
          <a:xfrm>
            <a:off x="4262438" y="3592513"/>
            <a:ext cx="492125" cy="260350"/>
          </a:xfrm>
          <a:prstGeom prst="roundRect">
            <a:avLst>
              <a:gd name="adj" fmla="val 16667"/>
            </a:avLst>
          </a:prstGeom>
          <a:noFill/>
          <a:ln w="9525">
            <a:noFill/>
            <a:round/>
            <a:headEnd/>
            <a:tailEnd/>
          </a:ln>
          <a:effectLst/>
        </p:spPr>
        <p:txBody>
          <a:bodyPr wrap="none" anchor="ctr"/>
          <a:lstStyle/>
          <a:p>
            <a:pPr algn="ctr" rtl="0" fontAlgn="base">
              <a:lnSpc>
                <a:spcPts val="900"/>
              </a:lnSpc>
              <a:spcBef>
                <a:spcPct val="0"/>
              </a:spcBef>
              <a:spcAft>
                <a:spcPct val="0"/>
              </a:spcAft>
            </a:pPr>
            <a:r>
              <a:rPr kumimoji="1" lang="en-US" altLang="ja-JP" sz="1200" kern="1200">
                <a:solidFill>
                  <a:srgbClr val="000000"/>
                </a:solidFill>
                <a:latin typeface="Verdana" pitchFamily="34" charset="0"/>
                <a:ea typeface="小塚ゴシック Std R" pitchFamily="34" charset="-128"/>
                <a:cs typeface="+mn-cs"/>
              </a:rPr>
              <a:t>YES</a:t>
            </a:r>
          </a:p>
        </p:txBody>
      </p:sp>
      <p:sp>
        <p:nvSpPr>
          <p:cNvPr id="302277" name="Line 197"/>
          <p:cNvSpPr>
            <a:spLocks noChangeShapeType="1"/>
          </p:cNvSpPr>
          <p:nvPr/>
        </p:nvSpPr>
        <p:spPr bwMode="auto">
          <a:xfrm>
            <a:off x="1028700" y="3854450"/>
            <a:ext cx="0" cy="38100"/>
          </a:xfrm>
          <a:prstGeom prst="line">
            <a:avLst/>
          </a:prstGeom>
          <a:noFill/>
          <a:ln w="19050">
            <a:solidFill>
              <a:srgbClr val="0066CC"/>
            </a:solidFill>
            <a:round/>
            <a:headEnd/>
            <a:tailEnd/>
          </a:ln>
          <a:effectLst/>
        </p:spPr>
        <p:txBody>
          <a:bodyPr>
            <a:spAutoFit/>
          </a:bodyPr>
          <a:lstStyle/>
          <a:p>
            <a:pPr algn="l" rtl="0" fontAlgn="base">
              <a:lnSpc>
                <a:spcPts val="900"/>
              </a:lnSpc>
              <a:spcBef>
                <a:spcPct val="0"/>
              </a:spcBef>
              <a:spcAft>
                <a:spcPct val="0"/>
              </a:spcAft>
            </a:pPr>
            <a:endParaRPr kumimoji="1" lang="ja-JP" altLang="en-US" sz="1600" b="1" kern="1200">
              <a:solidFill>
                <a:srgbClr val="FFFFFF"/>
              </a:solidFill>
              <a:latin typeface="Verdana" pitchFamily="34" charset="0"/>
              <a:ea typeface="ＭＳ Ｐゴシック" pitchFamily="50" charset="-128"/>
              <a:cs typeface="+mn-cs"/>
            </a:endParaRPr>
          </a:p>
        </p:txBody>
      </p:sp>
      <p:sp>
        <p:nvSpPr>
          <p:cNvPr id="302278" name="Line 198"/>
          <p:cNvSpPr>
            <a:spLocks noChangeShapeType="1"/>
          </p:cNvSpPr>
          <p:nvPr/>
        </p:nvSpPr>
        <p:spPr bwMode="auto">
          <a:xfrm>
            <a:off x="2139950" y="3860800"/>
            <a:ext cx="0" cy="38100"/>
          </a:xfrm>
          <a:prstGeom prst="line">
            <a:avLst/>
          </a:prstGeom>
          <a:noFill/>
          <a:ln w="19050">
            <a:solidFill>
              <a:srgbClr val="0066CC"/>
            </a:solidFill>
            <a:round/>
            <a:headEnd/>
            <a:tailEnd/>
          </a:ln>
          <a:effectLst/>
        </p:spPr>
        <p:txBody>
          <a:bodyPr>
            <a:spAutoFit/>
          </a:bodyPr>
          <a:lstStyle/>
          <a:p>
            <a:pPr algn="l" rtl="0" fontAlgn="base">
              <a:lnSpc>
                <a:spcPts val="900"/>
              </a:lnSpc>
              <a:spcBef>
                <a:spcPct val="0"/>
              </a:spcBef>
              <a:spcAft>
                <a:spcPct val="0"/>
              </a:spcAft>
            </a:pPr>
            <a:endParaRPr kumimoji="1" lang="ja-JP" altLang="en-US" sz="1600" b="1" kern="1200">
              <a:solidFill>
                <a:srgbClr val="FFFFFF"/>
              </a:solidFill>
              <a:latin typeface="Verdana" pitchFamily="34" charset="0"/>
              <a:ea typeface="ＭＳ Ｐゴシック" pitchFamily="50" charset="-128"/>
              <a:cs typeface="+mn-cs"/>
            </a:endParaRPr>
          </a:p>
        </p:txBody>
      </p:sp>
      <p:sp>
        <p:nvSpPr>
          <p:cNvPr id="302279" name="Line 199"/>
          <p:cNvSpPr>
            <a:spLocks noChangeShapeType="1"/>
          </p:cNvSpPr>
          <p:nvPr/>
        </p:nvSpPr>
        <p:spPr bwMode="auto">
          <a:xfrm>
            <a:off x="3251200" y="3867150"/>
            <a:ext cx="0" cy="38100"/>
          </a:xfrm>
          <a:prstGeom prst="line">
            <a:avLst/>
          </a:prstGeom>
          <a:noFill/>
          <a:ln w="19050">
            <a:solidFill>
              <a:srgbClr val="0066CC"/>
            </a:solidFill>
            <a:round/>
            <a:headEnd/>
            <a:tailEnd/>
          </a:ln>
          <a:effectLst/>
        </p:spPr>
        <p:txBody>
          <a:bodyPr>
            <a:spAutoFit/>
          </a:bodyPr>
          <a:lstStyle/>
          <a:p>
            <a:pPr algn="l" rtl="0" fontAlgn="base">
              <a:lnSpc>
                <a:spcPts val="900"/>
              </a:lnSpc>
              <a:spcBef>
                <a:spcPct val="0"/>
              </a:spcBef>
              <a:spcAft>
                <a:spcPct val="0"/>
              </a:spcAft>
            </a:pPr>
            <a:endParaRPr kumimoji="1" lang="ja-JP" altLang="en-US" sz="1600" b="1" kern="1200">
              <a:solidFill>
                <a:srgbClr val="FFFFFF"/>
              </a:solidFill>
              <a:latin typeface="Verdana" pitchFamily="34" charset="0"/>
              <a:ea typeface="ＭＳ Ｐゴシック" pitchFamily="50" charset="-128"/>
              <a:cs typeface="+mn-cs"/>
            </a:endParaRPr>
          </a:p>
        </p:txBody>
      </p:sp>
      <p:sp>
        <p:nvSpPr>
          <p:cNvPr id="52" name="正方形/長方形 51"/>
          <p:cNvSpPr/>
          <p:nvPr/>
        </p:nvSpPr>
        <p:spPr bwMode="auto">
          <a:xfrm>
            <a:off x="0" y="1981200"/>
            <a:ext cx="3962400" cy="685800"/>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600" b="1" i="0" u="none" strike="noStrike" cap="none" normalizeH="0" baseline="0" smtClean="0">
              <a:ln>
                <a:noFill/>
              </a:ln>
              <a:solidFill>
                <a:schemeClr val="bg1"/>
              </a:solidFill>
              <a:effectLst/>
              <a:latin typeface="Verdana" pitchFamily="34" charset="0"/>
              <a:ea typeface="ＭＳ Ｐゴシック" pitchFamily="50" charset="-12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a:xfrm>
            <a:off x="357158" y="298433"/>
            <a:ext cx="8229600" cy="630237"/>
          </a:xfrm>
        </p:spPr>
        <p:txBody>
          <a:bodyPr/>
          <a:lstStyle/>
          <a:p>
            <a:pPr lvl="0" eaLnBrk="1" hangingPunct="1">
              <a:defRPr/>
            </a:pPr>
            <a:r>
              <a:rPr lang="en-US" altLang="ja-JP" sz="2800" b="1" dirty="0" smtClean="0">
                <a:solidFill>
                  <a:srgbClr val="000000"/>
                </a:solidFill>
                <a:latin typeface="Tahoma" pitchFamily="34" charset="0"/>
                <a:ea typeface="Tahoma" pitchFamily="34" charset="0"/>
                <a:cs typeface="Tahoma" pitchFamily="34" charset="0"/>
              </a:rPr>
              <a:t>Participants / Language Services</a:t>
            </a:r>
            <a:endParaRPr lang="ja-JP" altLang="en-US" sz="2800" b="1" dirty="0">
              <a:solidFill>
                <a:srgbClr val="000000"/>
              </a:solidFill>
              <a:latin typeface="Tahoma" pitchFamily="34" charset="0"/>
              <a:cs typeface="Tahoma" pitchFamily="34" charset="0"/>
            </a:endParaRPr>
          </a:p>
        </p:txBody>
      </p:sp>
      <p:graphicFrame>
        <p:nvGraphicFramePr>
          <p:cNvPr id="802818" name="Object 6"/>
          <p:cNvGraphicFramePr>
            <a:graphicFrameLocks noChangeAspect="1"/>
          </p:cNvGraphicFramePr>
          <p:nvPr/>
        </p:nvGraphicFramePr>
        <p:xfrm>
          <a:off x="4500562" y="3786190"/>
          <a:ext cx="4500562" cy="2888267"/>
        </p:xfrm>
        <a:graphic>
          <a:graphicData uri="http://schemas.openxmlformats.org/presentationml/2006/ole">
            <p:oleObj spid="_x0000_s802818" name="Worksheet" r:id="rId4" imgW="8839200" imgH="5143470" progId="Excel.Sheet.8">
              <p:embed/>
            </p:oleObj>
          </a:graphicData>
        </a:graphic>
      </p:graphicFrame>
      <p:sp>
        <p:nvSpPr>
          <p:cNvPr id="7" name="コンテンツ プレースホルダ 2"/>
          <p:cNvSpPr>
            <a:spLocks/>
          </p:cNvSpPr>
          <p:nvPr/>
        </p:nvSpPr>
        <p:spPr bwMode="auto">
          <a:xfrm>
            <a:off x="428596" y="1142984"/>
            <a:ext cx="8501122" cy="4525962"/>
          </a:xfrm>
          <a:prstGeom prst="rect">
            <a:avLst/>
          </a:prstGeom>
          <a:noFill/>
          <a:ln w="9525">
            <a:noFill/>
            <a:miter lim="800000"/>
            <a:headEnd/>
            <a:tailEnd/>
          </a:ln>
        </p:spPr>
        <p:txBody>
          <a:bodyPr lIns="0" tIns="0" rIns="0" bIns="0">
            <a:prstTxWarp prst="textNoShape">
              <a:avLst/>
            </a:prstTxWarp>
          </a:bodyPr>
          <a:lstStyle/>
          <a:p>
            <a:pPr marL="342900" marR="0" lvl="0" indent="-342900" defTabSz="914400" eaLnBrk="1" fontAlgn="auto" latinLnBrk="0" hangingPunct="1">
              <a:lnSpc>
                <a:spcPts val="1800"/>
              </a:lnSpc>
              <a:spcBef>
                <a:spcPct val="20000"/>
              </a:spcBef>
              <a:spcAft>
                <a:spcPts val="0"/>
              </a:spcAft>
              <a:buClrTx/>
              <a:buSzTx/>
              <a:buFontTx/>
              <a:buChar char="•"/>
              <a:tabLst/>
              <a:defRPr/>
            </a:pPr>
            <a:r>
              <a:rPr kumimoji="0" lang="en-US" altLang="ja-JP" sz="1800" b="0" i="0" u="none" strike="noStrike" kern="0" cap="none" spc="0" normalizeH="0" baseline="0" noProof="0" dirty="0" smtClean="0">
                <a:ln>
                  <a:noFill/>
                </a:ln>
                <a:solidFill>
                  <a:srgbClr val="CC0000"/>
                </a:solidFill>
                <a:effectLst/>
                <a:uLnTx/>
                <a:uFillTx/>
                <a:latin typeface="Tahoma" pitchFamily="34" charset="0"/>
                <a:ea typeface="Tahoma" pitchFamily="34" charset="0"/>
                <a:cs typeface="Tahoma" pitchFamily="34" charset="0"/>
              </a:rPr>
              <a:t>Participants </a:t>
            </a:r>
            <a:r>
              <a:rPr kumimoji="0" lang="ja-JP" altLang="en-US" sz="1800" b="0" i="0" u="none" strike="noStrike" kern="0" cap="none" spc="0" normalizeH="0" baseline="0" noProof="0" dirty="0" smtClean="0">
                <a:ln>
                  <a:noFill/>
                </a:ln>
                <a:solidFill>
                  <a:srgbClr val="CC0000"/>
                </a:solidFill>
                <a:effectLst/>
                <a:uLnTx/>
                <a:uFillTx/>
                <a:latin typeface="Tahoma" pitchFamily="34" charset="0"/>
                <a:ea typeface="ＭＳ Ｐゴシック" charset="-128"/>
                <a:cs typeface="Tahoma" pitchFamily="34" charset="0"/>
              </a:rPr>
              <a:t>（</a:t>
            </a:r>
            <a:r>
              <a:rPr kumimoji="0" lang="en-US" altLang="ja-JP" sz="1800" b="0" kern="0" dirty="0" smtClean="0">
                <a:solidFill>
                  <a:srgbClr val="CC0000"/>
                </a:solidFill>
                <a:latin typeface="Tahoma" pitchFamily="34" charset="0"/>
                <a:ea typeface="Tahoma" pitchFamily="34" charset="0"/>
                <a:cs typeface="Tahoma" pitchFamily="34" charset="0"/>
              </a:rPr>
              <a:t>120 groups, 18 countries)</a:t>
            </a:r>
            <a:endParaRPr kumimoji="0" lang="en-US" altLang="ja-JP" sz="1800" b="0" i="0" u="none" strike="noStrike" kern="0" cap="none" spc="0" normalizeH="0" baseline="0" noProof="0" dirty="0" smtClean="0">
              <a:ln>
                <a:noFill/>
              </a:ln>
              <a:solidFill>
                <a:srgbClr val="CC0000"/>
              </a:solidFill>
              <a:effectLst/>
              <a:uLnTx/>
              <a:uFillTx/>
              <a:latin typeface="Tahoma" pitchFamily="34" charset="0"/>
              <a:ea typeface="Tahoma" pitchFamily="34" charset="0"/>
              <a:cs typeface="Tahoma" pitchFamily="34" charset="0"/>
            </a:endParaRPr>
          </a:p>
          <a:p>
            <a:pPr marL="742950" marR="0" lvl="1" indent="-285750" defTabSz="914400" eaLnBrk="1" fontAlgn="auto" latinLnBrk="0" hangingPunct="1">
              <a:lnSpc>
                <a:spcPts val="1800"/>
              </a:lnSpc>
              <a:spcBef>
                <a:spcPct val="20000"/>
              </a:spcBef>
              <a:spcAft>
                <a:spcPts val="0"/>
              </a:spcAft>
              <a:buClrTx/>
              <a:buSzTx/>
              <a:buFontTx/>
              <a:buChar char="–"/>
              <a:tabLst/>
              <a:defRPr/>
            </a:pPr>
            <a:r>
              <a:rPr kumimoji="0" lang="en-US" altLang="ja-JP" sz="1800" b="0" i="0" u="none" strike="noStrike" kern="0" cap="none" spc="0" normalizeH="0" baseline="0" noProof="0" dirty="0" smtClean="0">
                <a:ln>
                  <a:noFill/>
                </a:ln>
                <a:solidFill>
                  <a:srgbClr val="333399"/>
                </a:solidFill>
                <a:effectLst/>
                <a:uLnTx/>
                <a:uFillTx/>
                <a:latin typeface="Tahoma" pitchFamily="34" charset="0"/>
                <a:ea typeface="Tahoma" pitchFamily="34" charset="0"/>
                <a:cs typeface="Tahoma" pitchFamily="34" charset="0"/>
              </a:rPr>
              <a:t>University / Research Institute</a:t>
            </a:r>
          </a:p>
          <a:p>
            <a:pPr marL="1143000" marR="0" lvl="2" indent="-228600" defTabSz="914400" eaLnBrk="1" fontAlgn="auto" latinLnBrk="0" hangingPunct="1">
              <a:lnSpc>
                <a:spcPts val="1800"/>
              </a:lnSpc>
              <a:spcBef>
                <a:spcPct val="20000"/>
              </a:spcBef>
              <a:spcAft>
                <a:spcPts val="0"/>
              </a:spcAft>
              <a:buClrTx/>
              <a:buSzTx/>
              <a:buFontTx/>
              <a:buChar char="•"/>
              <a:tabLst/>
              <a:defRPr/>
            </a:pPr>
            <a:r>
              <a:rPr kumimoji="0" lang="en-US" altLang="ja-JP" sz="1400" b="0" i="0" u="none" strike="noStrike" kern="0" cap="none" spc="0" normalizeH="0" baseline="0" noProof="0" dirty="0" smtClean="0">
                <a:ln>
                  <a:noFill/>
                </a:ln>
                <a:solidFill>
                  <a:srgbClr val="000000"/>
                </a:solidFill>
                <a:effectLst/>
                <a:uLnTx/>
                <a:uFillTx/>
                <a:latin typeface="Tahoma" pitchFamily="34" charset="0"/>
                <a:ea typeface="Tahoma" pitchFamily="34" charset="0"/>
                <a:cs typeface="Tahoma" pitchFamily="34" charset="0"/>
              </a:rPr>
              <a:t>Kyoto Univ. (Japan), Shanghai </a:t>
            </a:r>
            <a:r>
              <a:rPr kumimoji="0" lang="en-US" altLang="ja-JP" sz="1400" b="0" i="0" u="none" strike="noStrike" kern="0" cap="none" spc="0" normalizeH="0" baseline="0" noProof="0" dirty="0" err="1" smtClean="0">
                <a:ln>
                  <a:noFill/>
                </a:ln>
                <a:solidFill>
                  <a:srgbClr val="000000"/>
                </a:solidFill>
                <a:effectLst/>
                <a:uLnTx/>
                <a:uFillTx/>
                <a:latin typeface="Tahoma" pitchFamily="34" charset="0"/>
                <a:ea typeface="Tahoma" pitchFamily="34" charset="0"/>
                <a:cs typeface="Tahoma" pitchFamily="34" charset="0"/>
              </a:rPr>
              <a:t>Jiaotong</a:t>
            </a:r>
            <a:r>
              <a:rPr kumimoji="0" lang="en-US" altLang="ja-JP" sz="1400" b="0" i="0" u="none" strike="noStrike" kern="0" cap="none" spc="0" normalizeH="0" baseline="0" noProof="0" dirty="0" smtClean="0">
                <a:ln>
                  <a:noFill/>
                </a:ln>
                <a:solidFill>
                  <a:srgbClr val="000000"/>
                </a:solidFill>
                <a:effectLst/>
                <a:uLnTx/>
                <a:uFillTx/>
                <a:latin typeface="Tahoma" pitchFamily="34" charset="0"/>
                <a:ea typeface="Tahoma" pitchFamily="34" charset="0"/>
                <a:cs typeface="Tahoma" pitchFamily="34" charset="0"/>
              </a:rPr>
              <a:t> Univ. (China), Univ. of Stuttgart (Germany), IT Univ. of Copenhagen (Denmark), Princeton Univ. (</a:t>
            </a:r>
            <a:r>
              <a:rPr kumimoji="0" lang="en-US" altLang="ja-JP" sz="1400" b="0" i="0" u="none" strike="noStrike" kern="0" cap="none" spc="0" normalizeH="0" baseline="0" noProof="0" dirty="0" err="1" smtClean="0">
                <a:ln>
                  <a:noFill/>
                </a:ln>
                <a:solidFill>
                  <a:srgbClr val="000000"/>
                </a:solidFill>
                <a:effectLst/>
                <a:uLnTx/>
                <a:uFillTx/>
                <a:latin typeface="Tahoma" pitchFamily="34" charset="0"/>
                <a:ea typeface="Tahoma" pitchFamily="34" charset="0"/>
                <a:cs typeface="Tahoma" pitchFamily="34" charset="0"/>
              </a:rPr>
              <a:t>U.S</a:t>
            </a:r>
            <a:r>
              <a:rPr kumimoji="0" lang="en-US" altLang="ja-JP" sz="1400" b="0" i="0" u="none" strike="noStrike" kern="0" cap="none" spc="0" normalizeH="0" baseline="0" noProof="0" dirty="0" smtClean="0">
                <a:ln>
                  <a:noFill/>
                </a:ln>
                <a:solidFill>
                  <a:srgbClr val="000000"/>
                </a:solidFill>
                <a:effectLst/>
                <a:uLnTx/>
                <a:uFillTx/>
                <a:latin typeface="Tahoma" pitchFamily="34" charset="0"/>
                <a:ea typeface="Tahoma" pitchFamily="34" charset="0"/>
                <a:cs typeface="Tahoma" pitchFamily="34" charset="0"/>
              </a:rPr>
              <a:t>), </a:t>
            </a:r>
            <a:r>
              <a:rPr kumimoji="0" lang="en-US" altLang="ja-JP" sz="1400" b="0" i="0" u="none" strike="noStrike" kern="0" cap="none" spc="0" normalizeH="0" baseline="0" noProof="0" dirty="0" err="1" smtClean="0">
                <a:ln>
                  <a:noFill/>
                </a:ln>
                <a:solidFill>
                  <a:srgbClr val="000000"/>
                </a:solidFill>
                <a:effectLst/>
                <a:uLnTx/>
                <a:uFillTx/>
                <a:latin typeface="Tahoma" pitchFamily="34" charset="0"/>
                <a:ea typeface="Tahoma" pitchFamily="34" charset="0"/>
                <a:cs typeface="Tahoma" pitchFamily="34" charset="0"/>
              </a:rPr>
              <a:t>DFKI</a:t>
            </a:r>
            <a:r>
              <a:rPr kumimoji="0" lang="en-US" altLang="ja-JP" sz="1400" b="0" i="0" u="none" strike="noStrike" kern="0" cap="none" spc="0" normalizeH="0" baseline="0" noProof="0" dirty="0" smtClean="0">
                <a:ln>
                  <a:noFill/>
                </a:ln>
                <a:solidFill>
                  <a:srgbClr val="000000"/>
                </a:solidFill>
                <a:effectLst/>
                <a:uLnTx/>
                <a:uFillTx/>
                <a:latin typeface="Tahoma" pitchFamily="34" charset="0"/>
                <a:ea typeface="Tahoma" pitchFamily="34" charset="0"/>
                <a:cs typeface="Tahoma" pitchFamily="34" charset="0"/>
              </a:rPr>
              <a:t> (Germany), </a:t>
            </a:r>
            <a:r>
              <a:rPr kumimoji="0" lang="en-US" altLang="ja-JP" sz="1400" b="0" i="0" u="none" strike="noStrike" kern="0" cap="none" spc="0" normalizeH="0" baseline="0" noProof="0" dirty="0" err="1" smtClean="0">
                <a:ln>
                  <a:noFill/>
                </a:ln>
                <a:solidFill>
                  <a:srgbClr val="000000"/>
                </a:solidFill>
                <a:effectLst/>
                <a:uLnTx/>
                <a:uFillTx/>
                <a:latin typeface="Tahoma" pitchFamily="34" charset="0"/>
                <a:ea typeface="Tahoma" pitchFamily="34" charset="0"/>
                <a:cs typeface="Tahoma" pitchFamily="34" charset="0"/>
              </a:rPr>
              <a:t>CNR</a:t>
            </a:r>
            <a:r>
              <a:rPr kumimoji="0" lang="en-US" altLang="ja-JP" sz="1400" b="0" i="0" u="none" strike="noStrike" kern="0" cap="none" spc="0" normalizeH="0" baseline="0" noProof="0" dirty="0" smtClean="0">
                <a:ln>
                  <a:noFill/>
                </a:ln>
                <a:solidFill>
                  <a:srgbClr val="000000"/>
                </a:solidFill>
                <a:effectLst/>
                <a:uLnTx/>
                <a:uFillTx/>
                <a:latin typeface="Tahoma" pitchFamily="34" charset="0"/>
                <a:ea typeface="Tahoma" pitchFamily="34" charset="0"/>
                <a:cs typeface="Tahoma" pitchFamily="34" charset="0"/>
              </a:rPr>
              <a:t> (Italy), Chinese Academy of Sciences (China), NECTEC (Thailand), and more.</a:t>
            </a:r>
          </a:p>
          <a:p>
            <a:pPr marL="742950" marR="0" lvl="1" indent="-285750" defTabSz="914400" eaLnBrk="1" fontAlgn="auto" latinLnBrk="0" hangingPunct="1">
              <a:lnSpc>
                <a:spcPts val="1800"/>
              </a:lnSpc>
              <a:spcBef>
                <a:spcPct val="20000"/>
              </a:spcBef>
              <a:spcAft>
                <a:spcPts val="0"/>
              </a:spcAft>
              <a:buClrTx/>
              <a:buSzTx/>
              <a:buFontTx/>
              <a:buChar char="–"/>
              <a:tabLst/>
              <a:defRPr/>
            </a:pPr>
            <a:r>
              <a:rPr kumimoji="0" lang="en-US" altLang="ja-JP" sz="1800" b="0" i="0" u="none" strike="noStrike" kern="0" cap="none" spc="0" normalizeH="0" baseline="0" noProof="0" dirty="0" err="1" smtClean="0">
                <a:ln>
                  <a:noFill/>
                </a:ln>
                <a:solidFill>
                  <a:srgbClr val="333399"/>
                </a:solidFill>
                <a:effectLst/>
                <a:uLnTx/>
                <a:uFillTx/>
                <a:latin typeface="Tahoma" pitchFamily="34" charset="0"/>
                <a:ea typeface="Tahoma" pitchFamily="34" charset="0"/>
                <a:cs typeface="Tahoma" pitchFamily="34" charset="0"/>
              </a:rPr>
              <a:t>NPO</a:t>
            </a:r>
            <a:r>
              <a:rPr kumimoji="0" lang="en-US" altLang="ja-JP" sz="1800" b="0" i="0" u="none" strike="noStrike" kern="0" cap="none" spc="0" normalizeH="0" baseline="0" noProof="0" dirty="0" smtClean="0">
                <a:ln>
                  <a:noFill/>
                </a:ln>
                <a:solidFill>
                  <a:srgbClr val="333399"/>
                </a:solidFill>
                <a:effectLst/>
                <a:uLnTx/>
                <a:uFillTx/>
                <a:latin typeface="Tahoma" pitchFamily="34" charset="0"/>
                <a:ea typeface="Tahoma" pitchFamily="34" charset="0"/>
                <a:cs typeface="Tahoma" pitchFamily="34" charset="0"/>
              </a:rPr>
              <a:t>/NGO/Public Sector</a:t>
            </a:r>
          </a:p>
          <a:p>
            <a:pPr marL="1143000" marR="0" lvl="2" indent="-228600" defTabSz="914400" eaLnBrk="1" fontAlgn="auto" latinLnBrk="0" hangingPunct="1">
              <a:lnSpc>
                <a:spcPts val="1800"/>
              </a:lnSpc>
              <a:spcBef>
                <a:spcPct val="20000"/>
              </a:spcBef>
              <a:spcAft>
                <a:spcPts val="0"/>
              </a:spcAft>
              <a:buClrTx/>
              <a:buSzTx/>
              <a:buFontTx/>
              <a:buChar char="•"/>
              <a:tabLst/>
              <a:defRPr/>
            </a:pPr>
            <a:r>
              <a:rPr kumimoji="0" lang="en-US" altLang="ja-JP" sz="1400" b="0" i="0" u="none" strike="noStrike" kern="0" cap="none" spc="0" normalizeH="0" baseline="0" noProof="0" dirty="0" smtClean="0">
                <a:ln>
                  <a:noFill/>
                </a:ln>
                <a:solidFill>
                  <a:srgbClr val="000000"/>
                </a:solidFill>
                <a:effectLst/>
                <a:uLnTx/>
                <a:uFillTx/>
                <a:latin typeface="Tahoma" pitchFamily="34" charset="0"/>
                <a:ea typeface="Tahoma" pitchFamily="34" charset="0"/>
                <a:cs typeface="Tahoma" pitchFamily="34" charset="0"/>
              </a:rPr>
              <a:t>NGOs for disaster reduction, Public Junior-high schools, City Boards of Education, and more.</a:t>
            </a:r>
          </a:p>
          <a:p>
            <a:pPr marL="742950" marR="0" lvl="1" indent="-285750" defTabSz="914400" eaLnBrk="1" fontAlgn="auto" latinLnBrk="0" hangingPunct="1">
              <a:lnSpc>
                <a:spcPts val="1800"/>
              </a:lnSpc>
              <a:spcBef>
                <a:spcPct val="20000"/>
              </a:spcBef>
              <a:spcAft>
                <a:spcPts val="0"/>
              </a:spcAft>
              <a:buClrTx/>
              <a:buSzTx/>
              <a:buFontTx/>
              <a:buChar char="–"/>
              <a:tabLst/>
              <a:defRPr/>
            </a:pPr>
            <a:r>
              <a:rPr kumimoji="0" lang="en-US" altLang="ja-JP" sz="1800" b="0" i="0" u="none" strike="noStrike" kern="0" cap="none" spc="0" normalizeH="0" baseline="0" noProof="0" dirty="0" smtClean="0">
                <a:ln>
                  <a:noFill/>
                </a:ln>
                <a:solidFill>
                  <a:srgbClr val="333399"/>
                </a:solidFill>
                <a:effectLst/>
                <a:uLnTx/>
                <a:uFillTx/>
                <a:latin typeface="Tahoma" pitchFamily="34" charset="0"/>
                <a:ea typeface="Tahoma" pitchFamily="34" charset="0"/>
                <a:cs typeface="Tahoma" pitchFamily="34" charset="0"/>
              </a:rPr>
              <a:t>Corporate (CSR activities / language resource providers)</a:t>
            </a:r>
          </a:p>
          <a:p>
            <a:pPr marL="1143000" marR="0" lvl="2" indent="-228600" defTabSz="914400" eaLnBrk="1" fontAlgn="auto" latinLnBrk="0" hangingPunct="1">
              <a:lnSpc>
                <a:spcPts val="1800"/>
              </a:lnSpc>
              <a:spcBef>
                <a:spcPct val="20000"/>
              </a:spcBef>
              <a:spcAft>
                <a:spcPts val="0"/>
              </a:spcAft>
              <a:buClrTx/>
              <a:buSzTx/>
              <a:buFontTx/>
              <a:buChar char="•"/>
              <a:tabLst/>
              <a:defRPr/>
            </a:pPr>
            <a:r>
              <a:rPr kumimoji="0" lang="en-US" altLang="ja-JP" sz="1400" b="0" i="0" u="none" strike="noStrike" kern="0" cap="none" spc="0" normalizeH="0" baseline="0" noProof="0" dirty="0" smtClean="0">
                <a:ln>
                  <a:noFill/>
                </a:ln>
                <a:solidFill>
                  <a:srgbClr val="000000"/>
                </a:solidFill>
                <a:effectLst/>
                <a:uLnTx/>
                <a:uFillTx/>
                <a:latin typeface="Tahoma" pitchFamily="34" charset="0"/>
                <a:ea typeface="Tahoma" pitchFamily="34" charset="0"/>
                <a:cs typeface="Tahoma" pitchFamily="34" charset="0"/>
              </a:rPr>
              <a:t>NTT, Toshiba, Oki, Google, </a:t>
            </a:r>
            <a:r>
              <a:rPr kumimoji="0" lang="en-US" altLang="ja-JP" sz="1400" b="0" i="0" u="none" strike="noStrike" kern="0" cap="none" spc="0" normalizeH="0" baseline="0" noProof="0" dirty="0" err="1" smtClean="0">
                <a:ln>
                  <a:noFill/>
                </a:ln>
                <a:solidFill>
                  <a:srgbClr val="000000"/>
                </a:solidFill>
                <a:effectLst/>
                <a:uLnTx/>
                <a:uFillTx/>
                <a:latin typeface="Tahoma" pitchFamily="34" charset="0"/>
                <a:ea typeface="Tahoma" pitchFamily="34" charset="0"/>
                <a:cs typeface="Tahoma" pitchFamily="34" charset="0"/>
              </a:rPr>
              <a:t>Kodensha</a:t>
            </a:r>
            <a:r>
              <a:rPr kumimoji="0" lang="en-US" altLang="ja-JP" sz="1400" b="0" i="0" u="none" strike="noStrike" kern="0" cap="none" spc="0" normalizeH="0" baseline="0" noProof="0" dirty="0" smtClean="0">
                <a:ln>
                  <a:noFill/>
                </a:ln>
                <a:solidFill>
                  <a:srgbClr val="000000"/>
                </a:solidFill>
                <a:effectLst/>
                <a:uLnTx/>
                <a:uFillTx/>
                <a:latin typeface="Tahoma" pitchFamily="34" charset="0"/>
                <a:ea typeface="Tahoma" pitchFamily="34" charset="0"/>
                <a:cs typeface="Tahoma" pitchFamily="34" charset="0"/>
              </a:rPr>
              <a:t>, </a:t>
            </a:r>
            <a:r>
              <a:rPr kumimoji="0" lang="en-US" altLang="ja-JP" sz="1400" b="0" i="0" u="none" strike="noStrike" kern="0" cap="none" spc="0" normalizeH="0" baseline="0" noProof="0" dirty="0" err="1" smtClean="0">
                <a:ln>
                  <a:noFill/>
                </a:ln>
                <a:solidFill>
                  <a:srgbClr val="000000"/>
                </a:solidFill>
                <a:effectLst/>
                <a:uLnTx/>
                <a:uFillTx/>
                <a:latin typeface="Tahoma" pitchFamily="34" charset="0"/>
                <a:ea typeface="Tahoma" pitchFamily="34" charset="0"/>
                <a:cs typeface="Tahoma" pitchFamily="34" charset="0"/>
              </a:rPr>
              <a:t>Translution</a:t>
            </a:r>
            <a:r>
              <a:rPr kumimoji="0" lang="en-US" altLang="ja-JP" sz="1400" b="0" i="0" u="none" strike="noStrike" kern="0" cap="none" spc="0" normalizeH="0" baseline="0" noProof="0" dirty="0" smtClean="0">
                <a:ln>
                  <a:noFill/>
                </a:ln>
                <a:solidFill>
                  <a:srgbClr val="000000"/>
                </a:solidFill>
                <a:effectLst/>
                <a:uLnTx/>
                <a:uFillTx/>
                <a:latin typeface="Tahoma" pitchFamily="34" charset="0"/>
                <a:ea typeface="Tahoma" pitchFamily="34" charset="0"/>
                <a:cs typeface="Tahoma" pitchFamily="34" charset="0"/>
              </a:rPr>
              <a:t>, and more.</a:t>
            </a:r>
          </a:p>
        </p:txBody>
      </p:sp>
      <p:sp>
        <p:nvSpPr>
          <p:cNvPr id="8" name="コンテンツ プレースホルダ 2"/>
          <p:cNvSpPr>
            <a:spLocks/>
          </p:cNvSpPr>
          <p:nvPr/>
        </p:nvSpPr>
        <p:spPr bwMode="auto">
          <a:xfrm>
            <a:off x="428596" y="3403632"/>
            <a:ext cx="4000528" cy="3240078"/>
          </a:xfrm>
          <a:prstGeom prst="rect">
            <a:avLst/>
          </a:prstGeom>
          <a:noFill/>
          <a:ln w="9525">
            <a:noFill/>
            <a:miter lim="800000"/>
            <a:headEnd/>
            <a:tailEnd/>
          </a:ln>
        </p:spPr>
        <p:txBody>
          <a:bodyPr lIns="0" tIns="0" rIns="0" bIns="0">
            <a:prstTxWarp prst="textNoShape">
              <a:avLst/>
            </a:prstTxWarp>
          </a:bodyPr>
          <a:lstStyle/>
          <a:p>
            <a:pPr marL="342900" marR="0" lvl="0" indent="-342900" defTabSz="914400" eaLnBrk="1" fontAlgn="auto" latinLnBrk="0" hangingPunct="1">
              <a:lnSpc>
                <a:spcPts val="1800"/>
              </a:lnSpc>
              <a:spcBef>
                <a:spcPct val="20000"/>
              </a:spcBef>
              <a:spcAft>
                <a:spcPts val="0"/>
              </a:spcAft>
              <a:buClrTx/>
              <a:buSzTx/>
              <a:buFontTx/>
              <a:buChar char="•"/>
              <a:tabLst/>
              <a:defRPr/>
            </a:pPr>
            <a:endParaRPr kumimoji="0" lang="en-US" altLang="ja-JP" sz="1800" b="0" i="0" u="none" strike="noStrike" kern="0" cap="none" spc="0" normalizeH="0" baseline="0" noProof="0" dirty="0" smtClean="0">
              <a:ln>
                <a:noFill/>
              </a:ln>
              <a:solidFill>
                <a:srgbClr val="CC0000"/>
              </a:solidFill>
              <a:effectLst/>
              <a:uLnTx/>
              <a:uFillTx/>
              <a:latin typeface="Tahoma" pitchFamily="34" charset="0"/>
              <a:ea typeface="Tahoma" pitchFamily="34" charset="0"/>
              <a:cs typeface="Tahoma" pitchFamily="34" charset="0"/>
            </a:endParaRPr>
          </a:p>
          <a:p>
            <a:pPr marL="342900" marR="0" lvl="0" indent="-342900" defTabSz="914400" eaLnBrk="1" fontAlgn="auto" latinLnBrk="0" hangingPunct="1">
              <a:lnSpc>
                <a:spcPts val="1800"/>
              </a:lnSpc>
              <a:spcBef>
                <a:spcPct val="20000"/>
              </a:spcBef>
              <a:spcAft>
                <a:spcPts val="0"/>
              </a:spcAft>
              <a:buClrTx/>
              <a:buSzTx/>
              <a:buFontTx/>
              <a:buChar char="•"/>
              <a:tabLst/>
              <a:defRPr/>
            </a:pPr>
            <a:r>
              <a:rPr kumimoji="0" lang="en-US" altLang="ja-JP" sz="1800" b="0" i="0" u="none" strike="noStrike" kern="0" cap="none" spc="0" normalizeH="0" baseline="0" noProof="0" dirty="0" smtClean="0">
                <a:ln>
                  <a:noFill/>
                </a:ln>
                <a:solidFill>
                  <a:srgbClr val="CC0000"/>
                </a:solidFill>
                <a:effectLst/>
                <a:uLnTx/>
                <a:uFillTx/>
                <a:latin typeface="Tahoma" pitchFamily="34" charset="0"/>
                <a:ea typeface="Tahoma" pitchFamily="34" charset="0"/>
                <a:cs typeface="Tahoma" pitchFamily="34" charset="0"/>
              </a:rPr>
              <a:t>Language </a:t>
            </a:r>
            <a:r>
              <a:rPr kumimoji="0" lang="en-US" altLang="ja-JP" sz="1800" b="0" kern="0" dirty="0" smtClean="0">
                <a:solidFill>
                  <a:srgbClr val="CC0000"/>
                </a:solidFill>
                <a:latin typeface="Tahoma" pitchFamily="34" charset="0"/>
                <a:ea typeface="Tahoma" pitchFamily="34" charset="0"/>
                <a:cs typeface="Tahoma" pitchFamily="34" charset="0"/>
              </a:rPr>
              <a:t>Services</a:t>
            </a:r>
            <a:r>
              <a:rPr kumimoji="0" lang="en-US" altLang="ja-JP" sz="1800" b="0" i="0" u="none" strike="noStrike" kern="0" cap="none" spc="0" normalizeH="0" baseline="0" noProof="0" dirty="0" smtClean="0">
                <a:ln>
                  <a:noFill/>
                </a:ln>
                <a:solidFill>
                  <a:srgbClr val="CC0000"/>
                </a:solidFill>
                <a:effectLst/>
                <a:uLnTx/>
                <a:uFillTx/>
                <a:latin typeface="Tahoma" pitchFamily="34" charset="0"/>
                <a:ea typeface="Tahoma" pitchFamily="34" charset="0"/>
                <a:cs typeface="Tahoma" pitchFamily="34" charset="0"/>
              </a:rPr>
              <a:t>  (more than 60)</a:t>
            </a:r>
          </a:p>
          <a:p>
            <a:pPr marL="742950" marR="0" lvl="1" indent="-285750" defTabSz="914400" eaLnBrk="1" fontAlgn="auto" latinLnBrk="0" hangingPunct="1">
              <a:lnSpc>
                <a:spcPts val="1800"/>
              </a:lnSpc>
              <a:spcBef>
                <a:spcPct val="20000"/>
              </a:spcBef>
              <a:spcAft>
                <a:spcPts val="0"/>
              </a:spcAft>
              <a:buClrTx/>
              <a:buSzTx/>
              <a:buFontTx/>
              <a:buChar char="–"/>
              <a:tabLst/>
              <a:defRPr/>
            </a:pPr>
            <a:r>
              <a:rPr kumimoji="0" lang="en-US" altLang="ja-JP" sz="1800" b="0" i="0" u="none" strike="noStrike" kern="0" cap="none" spc="0" normalizeH="0" baseline="0" noProof="0" dirty="0" smtClean="0">
                <a:ln>
                  <a:noFill/>
                </a:ln>
                <a:solidFill>
                  <a:srgbClr val="333399"/>
                </a:solidFill>
                <a:effectLst/>
                <a:uLnTx/>
                <a:uFillTx/>
                <a:latin typeface="Tahoma" pitchFamily="34" charset="0"/>
                <a:ea typeface="Tahoma" pitchFamily="34" charset="0"/>
                <a:cs typeface="Tahoma" pitchFamily="34" charset="0"/>
              </a:rPr>
              <a:t>Machine Translator</a:t>
            </a:r>
          </a:p>
          <a:p>
            <a:pPr marL="1143000" marR="0" lvl="2" indent="-228600" defTabSz="914400" eaLnBrk="1" fontAlgn="auto" latinLnBrk="0" hangingPunct="1">
              <a:lnSpc>
                <a:spcPts val="1800"/>
              </a:lnSpc>
              <a:spcBef>
                <a:spcPct val="20000"/>
              </a:spcBef>
              <a:spcAft>
                <a:spcPts val="0"/>
              </a:spcAft>
              <a:buClrTx/>
              <a:buSzTx/>
              <a:buFontTx/>
              <a:buChar char="•"/>
              <a:tabLst/>
              <a:defRPr/>
            </a:pPr>
            <a:r>
              <a:rPr kumimoji="0" lang="en-US" altLang="ja-JP" sz="1400" b="0" i="0" u="none" strike="noStrike" kern="0" cap="none" spc="0" normalizeH="0" baseline="0" noProof="0" dirty="0" smtClean="0">
                <a:ln>
                  <a:noFill/>
                </a:ln>
                <a:solidFill>
                  <a:srgbClr val="000000"/>
                </a:solidFill>
                <a:effectLst/>
                <a:uLnTx/>
                <a:uFillTx/>
                <a:latin typeface="Tahoma" pitchFamily="34" charset="0"/>
                <a:ea typeface="Tahoma" pitchFamily="34" charset="0"/>
                <a:cs typeface="Tahoma" pitchFamily="34" charset="0"/>
              </a:rPr>
              <a:t>J-Server, Web-</a:t>
            </a:r>
            <a:r>
              <a:rPr kumimoji="0" lang="en-US" altLang="ja-JP" sz="1400" b="0" i="0" u="none" strike="noStrike" kern="0" cap="none" spc="0" normalizeH="0" baseline="0" noProof="0" dirty="0" err="1" smtClean="0">
                <a:ln>
                  <a:noFill/>
                </a:ln>
                <a:solidFill>
                  <a:srgbClr val="000000"/>
                </a:solidFill>
                <a:effectLst/>
                <a:uLnTx/>
                <a:uFillTx/>
                <a:latin typeface="Tahoma" pitchFamily="34" charset="0"/>
                <a:ea typeface="Tahoma" pitchFamily="34" charset="0"/>
                <a:cs typeface="Tahoma" pitchFamily="34" charset="0"/>
              </a:rPr>
              <a:t>Transer</a:t>
            </a:r>
            <a:r>
              <a:rPr kumimoji="0" lang="en-US" altLang="ja-JP" sz="1400" b="0" kern="0" dirty="0" smtClean="0">
                <a:solidFill>
                  <a:srgbClr val="000000"/>
                </a:solidFill>
                <a:latin typeface="Tahoma" pitchFamily="34" charset="0"/>
                <a:ea typeface="Tahoma" pitchFamily="34" charset="0"/>
                <a:cs typeface="Tahoma" pitchFamily="34" charset="0"/>
              </a:rPr>
              <a:t>, </a:t>
            </a:r>
            <a:r>
              <a:rPr kumimoji="0" lang="en-US" altLang="ja-JP" sz="1400" b="0" i="0" u="none" strike="noStrike" kern="0" cap="none" spc="0" normalizeH="0" baseline="0" noProof="0" dirty="0" smtClean="0">
                <a:ln>
                  <a:noFill/>
                </a:ln>
                <a:solidFill>
                  <a:srgbClr val="000000"/>
                </a:solidFill>
                <a:effectLst/>
                <a:uLnTx/>
                <a:uFillTx/>
                <a:latin typeface="Tahoma" pitchFamily="34" charset="0"/>
                <a:ea typeface="Tahoma" pitchFamily="34" charset="0"/>
                <a:cs typeface="Tahoma" pitchFamily="34" charset="0"/>
              </a:rPr>
              <a:t>Toshiba,</a:t>
            </a:r>
            <a:r>
              <a:rPr kumimoji="0" lang="en-US" altLang="ja-JP" sz="1400" b="0" i="0" u="none" strike="noStrike" kern="0" cap="none" spc="0" normalizeH="0" baseline="0" noProof="0" dirty="0" err="1" smtClean="0">
                <a:ln>
                  <a:noFill/>
                </a:ln>
                <a:solidFill>
                  <a:srgbClr val="000000"/>
                </a:solidFill>
                <a:effectLst/>
                <a:uLnTx/>
                <a:uFillTx/>
                <a:latin typeface="Tahoma" pitchFamily="34" charset="0"/>
                <a:ea typeface="Tahoma" pitchFamily="34" charset="0"/>
                <a:cs typeface="Tahoma" pitchFamily="34" charset="0"/>
              </a:rPr>
              <a:t>Parsit</a:t>
            </a:r>
            <a:r>
              <a:rPr kumimoji="0" lang="en-US" altLang="ja-JP" sz="1400" b="0" i="0" u="none" strike="noStrike" kern="0" cap="none" spc="0" normalizeH="0" baseline="0" noProof="0" dirty="0" smtClean="0">
                <a:ln>
                  <a:noFill/>
                </a:ln>
                <a:solidFill>
                  <a:srgbClr val="000000"/>
                </a:solidFill>
                <a:effectLst/>
                <a:uLnTx/>
                <a:uFillTx/>
                <a:latin typeface="Tahoma" pitchFamily="34" charset="0"/>
                <a:ea typeface="Tahoma" pitchFamily="34" charset="0"/>
                <a:cs typeface="Tahoma" pitchFamily="34" charset="0"/>
              </a:rPr>
              <a:t>, Google Translate, and more.</a:t>
            </a:r>
          </a:p>
          <a:p>
            <a:pPr marL="742950" lvl="1" indent="-285750" fontAlgn="auto">
              <a:lnSpc>
                <a:spcPts val="1800"/>
              </a:lnSpc>
              <a:spcBef>
                <a:spcPct val="20000"/>
              </a:spcBef>
              <a:spcAft>
                <a:spcPts val="0"/>
              </a:spcAft>
              <a:buFontTx/>
              <a:buChar char="–"/>
              <a:defRPr/>
            </a:pPr>
            <a:r>
              <a:rPr kumimoji="0" lang="en-US" altLang="ja-JP" sz="1800" b="0" i="0" u="none" strike="noStrike" kern="0" cap="none" spc="0" normalizeH="0" baseline="0" noProof="0" dirty="0" smtClean="0">
                <a:ln>
                  <a:noFill/>
                </a:ln>
                <a:solidFill>
                  <a:srgbClr val="333399"/>
                </a:solidFill>
                <a:effectLst/>
                <a:uLnTx/>
                <a:uFillTx/>
                <a:latin typeface="Tahoma" pitchFamily="34" charset="0"/>
                <a:ea typeface="Tahoma" pitchFamily="34" charset="0"/>
                <a:cs typeface="Tahoma" pitchFamily="34" charset="0"/>
              </a:rPr>
              <a:t>Dictionary, </a:t>
            </a:r>
            <a:r>
              <a:rPr kumimoji="0" lang="en-US" altLang="ja-JP" sz="1800" b="0" kern="0" dirty="0" smtClean="0">
                <a:solidFill>
                  <a:srgbClr val="333399"/>
                </a:solidFill>
                <a:latin typeface="Tahoma" pitchFamily="34" charset="0"/>
                <a:ea typeface="Tahoma" pitchFamily="34" charset="0"/>
                <a:cs typeface="Tahoma" pitchFamily="34" charset="0"/>
              </a:rPr>
              <a:t>Parallel Text</a:t>
            </a:r>
            <a:endParaRPr kumimoji="0" lang="en-US" altLang="ja-JP" sz="1800" b="0" i="0" u="none" strike="noStrike" kern="0" cap="none" spc="0" normalizeH="0" baseline="0" noProof="0" dirty="0" smtClean="0">
              <a:ln>
                <a:noFill/>
              </a:ln>
              <a:solidFill>
                <a:srgbClr val="333399"/>
              </a:solidFill>
              <a:effectLst/>
              <a:uLnTx/>
              <a:uFillTx/>
              <a:latin typeface="Tahoma" pitchFamily="34" charset="0"/>
              <a:ea typeface="Tahoma" pitchFamily="34" charset="0"/>
              <a:cs typeface="Tahoma" pitchFamily="34" charset="0"/>
            </a:endParaRPr>
          </a:p>
          <a:p>
            <a:pPr marL="1143000" marR="0" lvl="2" indent="-228600" defTabSz="914400" eaLnBrk="1" fontAlgn="auto" latinLnBrk="0" hangingPunct="1">
              <a:lnSpc>
                <a:spcPts val="1800"/>
              </a:lnSpc>
              <a:spcBef>
                <a:spcPct val="20000"/>
              </a:spcBef>
              <a:spcAft>
                <a:spcPts val="0"/>
              </a:spcAft>
              <a:buClrTx/>
              <a:buSzTx/>
              <a:buFontTx/>
              <a:buChar char="•"/>
              <a:tabLst/>
              <a:defRPr/>
            </a:pPr>
            <a:r>
              <a:rPr kumimoji="0" lang="en-US" altLang="ja-JP" sz="1400" b="0" i="0" u="none" strike="noStrike" kern="0" cap="none" spc="0" normalizeH="0" baseline="0" noProof="0" dirty="0" err="1" smtClean="0">
                <a:ln>
                  <a:noFill/>
                </a:ln>
                <a:solidFill>
                  <a:srgbClr val="000000"/>
                </a:solidFill>
                <a:effectLst/>
                <a:uLnTx/>
                <a:uFillTx/>
                <a:latin typeface="Tahoma" pitchFamily="34" charset="0"/>
                <a:ea typeface="Tahoma" pitchFamily="34" charset="0"/>
                <a:cs typeface="Tahoma" pitchFamily="34" charset="0"/>
              </a:rPr>
              <a:t>EDR</a:t>
            </a:r>
            <a:r>
              <a:rPr kumimoji="0" lang="en-US" altLang="ja-JP" sz="1400" b="0" i="0" u="none" strike="noStrike" kern="0" cap="none" spc="0" normalizeH="0" baseline="0" noProof="0" dirty="0" smtClean="0">
                <a:ln>
                  <a:noFill/>
                </a:ln>
                <a:solidFill>
                  <a:srgbClr val="000000"/>
                </a:solidFill>
                <a:effectLst/>
                <a:uLnTx/>
                <a:uFillTx/>
                <a:latin typeface="Tahoma" pitchFamily="34" charset="0"/>
                <a:ea typeface="Tahoma" pitchFamily="34" charset="0"/>
                <a:cs typeface="Tahoma" pitchFamily="34" charset="0"/>
              </a:rPr>
              <a:t> , </a:t>
            </a:r>
            <a:r>
              <a:rPr kumimoji="0" lang="en-US" altLang="ja-JP" sz="1400" b="0" i="0" u="none" strike="noStrike" kern="0" cap="none" spc="0" normalizeH="0" baseline="0" noProof="0" dirty="0" err="1" smtClean="0">
                <a:ln>
                  <a:noFill/>
                </a:ln>
                <a:solidFill>
                  <a:srgbClr val="000000"/>
                </a:solidFill>
                <a:effectLst/>
                <a:uLnTx/>
                <a:uFillTx/>
                <a:latin typeface="Tahoma" pitchFamily="34" charset="0"/>
                <a:ea typeface="Tahoma" pitchFamily="34" charset="0"/>
                <a:cs typeface="Tahoma" pitchFamily="34" charset="0"/>
              </a:rPr>
              <a:t>Wordnet</a:t>
            </a:r>
            <a:r>
              <a:rPr kumimoji="0" lang="en-US" altLang="ja-JP" sz="1400" b="0" i="0" u="none" strike="noStrike" kern="0" cap="none" spc="0" normalizeH="0" baseline="0" noProof="0" dirty="0" smtClean="0">
                <a:ln>
                  <a:noFill/>
                </a:ln>
                <a:solidFill>
                  <a:srgbClr val="000000"/>
                </a:solidFill>
                <a:effectLst/>
                <a:uLnTx/>
                <a:uFillTx/>
                <a:latin typeface="Tahoma" pitchFamily="34" charset="0"/>
                <a:ea typeface="Tahoma" pitchFamily="34" charset="0"/>
                <a:cs typeface="Tahoma" pitchFamily="34" charset="0"/>
              </a:rPr>
              <a:t>, Life Science Dictionary, Multi-language Glossary on Natural Disasters, and more.</a:t>
            </a:r>
          </a:p>
          <a:p>
            <a:pPr marL="742950" marR="0" lvl="1" indent="-285750" defTabSz="914400" eaLnBrk="1" fontAlgn="auto" latinLnBrk="0" hangingPunct="1">
              <a:lnSpc>
                <a:spcPts val="1800"/>
              </a:lnSpc>
              <a:spcBef>
                <a:spcPct val="20000"/>
              </a:spcBef>
              <a:spcAft>
                <a:spcPts val="0"/>
              </a:spcAft>
              <a:buClrTx/>
              <a:buSzTx/>
              <a:buFontTx/>
              <a:buChar char="–"/>
              <a:tabLst/>
              <a:defRPr/>
            </a:pPr>
            <a:r>
              <a:rPr kumimoji="0" lang="en-US" altLang="ja-JP" sz="1800" b="0" i="0" u="none" strike="noStrike" kern="0" cap="none" spc="0" normalizeH="0" baseline="0" noProof="0" dirty="0" smtClean="0">
                <a:ln>
                  <a:noFill/>
                </a:ln>
                <a:solidFill>
                  <a:srgbClr val="333399"/>
                </a:solidFill>
                <a:effectLst/>
                <a:uLnTx/>
                <a:uFillTx/>
                <a:latin typeface="Tahoma" pitchFamily="34" charset="0"/>
                <a:ea typeface="Tahoma" pitchFamily="34" charset="0"/>
                <a:cs typeface="Tahoma" pitchFamily="34" charset="0"/>
              </a:rPr>
              <a:t>Morphological Analyzer</a:t>
            </a:r>
          </a:p>
          <a:p>
            <a:pPr marL="742950" marR="0" lvl="1" indent="-285750" defTabSz="914400" eaLnBrk="1" fontAlgn="auto" latinLnBrk="0" hangingPunct="1">
              <a:lnSpc>
                <a:spcPts val="1800"/>
              </a:lnSpc>
              <a:spcBef>
                <a:spcPct val="20000"/>
              </a:spcBef>
              <a:spcAft>
                <a:spcPts val="0"/>
              </a:spcAft>
              <a:buClrTx/>
              <a:buSzTx/>
              <a:buFontTx/>
              <a:buChar char="–"/>
              <a:tabLst/>
              <a:defRPr/>
            </a:pPr>
            <a:r>
              <a:rPr kumimoji="0" lang="en-US" altLang="ja-JP" sz="1800" b="0" i="0" u="none" strike="noStrike" kern="0" cap="none" spc="0" normalizeH="0" baseline="0" noProof="0" dirty="0" smtClean="0">
                <a:ln>
                  <a:noFill/>
                </a:ln>
                <a:solidFill>
                  <a:srgbClr val="333399"/>
                </a:solidFill>
                <a:effectLst/>
                <a:uLnTx/>
                <a:uFillTx/>
                <a:latin typeface="Tahoma" pitchFamily="34" charset="0"/>
                <a:ea typeface="Tahoma" pitchFamily="34" charset="0"/>
                <a:cs typeface="Tahoma" pitchFamily="34" charset="0"/>
              </a:rPr>
              <a:t>Dependency Parser</a:t>
            </a:r>
          </a:p>
          <a:p>
            <a:pPr marL="742950" marR="0" lvl="1" indent="-285750" defTabSz="914400" eaLnBrk="1" fontAlgn="auto" latinLnBrk="0" hangingPunct="1">
              <a:lnSpc>
                <a:spcPts val="1800"/>
              </a:lnSpc>
              <a:spcBef>
                <a:spcPct val="20000"/>
              </a:spcBef>
              <a:spcAft>
                <a:spcPts val="0"/>
              </a:spcAft>
              <a:buClrTx/>
              <a:buSzTx/>
              <a:buFontTx/>
              <a:buChar char="–"/>
              <a:tabLst/>
              <a:defRPr/>
            </a:pPr>
            <a:r>
              <a:rPr kumimoji="0" lang="en-US" altLang="ja-JP" sz="1800" b="0" kern="0" dirty="0" smtClean="0">
                <a:solidFill>
                  <a:srgbClr val="333399"/>
                </a:solidFill>
                <a:latin typeface="Tahoma" pitchFamily="34" charset="0"/>
                <a:ea typeface="Tahoma" pitchFamily="34" charset="0"/>
                <a:cs typeface="Tahoma" pitchFamily="34" charset="0"/>
              </a:rPr>
              <a:t>Composite Services</a:t>
            </a:r>
            <a:endParaRPr kumimoji="0" lang="en-US" altLang="ja-JP" sz="1600" b="0" i="0" u="none" strike="noStrike" kern="0" cap="none" spc="0" normalizeH="0" baseline="0" noProof="0" dirty="0" smtClean="0">
              <a:ln>
                <a:noFill/>
              </a:ln>
              <a:solidFill>
                <a:srgbClr val="000000"/>
              </a:solidFill>
              <a:effectLst/>
              <a:uLnTx/>
              <a:uFillTx/>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86" name="Rectangle 2"/>
          <p:cNvSpPr>
            <a:spLocks noGrp="1" noChangeArrowheads="1"/>
          </p:cNvSpPr>
          <p:nvPr>
            <p:ph type="title"/>
          </p:nvPr>
        </p:nvSpPr>
        <p:spPr bwMode="auto">
          <a:xfrm>
            <a:off x="377825" y="226994"/>
            <a:ext cx="8229600" cy="630238"/>
          </a:xfrm>
          <a:ln>
            <a:miter lim="800000"/>
            <a:headEnd/>
            <a:tailEnd/>
          </a:ln>
        </p:spPr>
        <p:txBody>
          <a:bodyPr vert="horz" wrap="square" lIns="91440" tIns="45720" rIns="91440" bIns="45720" numCol="1" anchor="b" anchorCtr="0" compatLnSpc="1">
            <a:prstTxWarp prst="textNoShape">
              <a:avLst/>
            </a:prstTxWarp>
          </a:bodyPr>
          <a:lstStyle/>
          <a:p>
            <a:pPr eaLnBrk="1" hangingPunct="1">
              <a:defRPr/>
            </a:pPr>
            <a:r>
              <a:rPr lang="en-US" altLang="ja-JP" sz="2800" b="1" dirty="0" smtClean="0">
                <a:latin typeface="Tahoma" pitchFamily="34" charset="0"/>
                <a:cs typeface="Tahoma" pitchFamily="34" charset="0"/>
              </a:rPr>
              <a:t>Basic Operation Model</a:t>
            </a:r>
            <a:endParaRPr lang="en-US" altLang="ja-JP" sz="2800" b="1" dirty="0">
              <a:latin typeface="Tahoma" pitchFamily="34" charset="0"/>
              <a:cs typeface="Tahoma" pitchFamily="34" charset="0"/>
            </a:endParaRPr>
          </a:p>
        </p:txBody>
      </p:sp>
      <p:grpSp>
        <p:nvGrpSpPr>
          <p:cNvPr id="38" name="グループ化 37"/>
          <p:cNvGrpSpPr/>
          <p:nvPr/>
        </p:nvGrpSpPr>
        <p:grpSpPr>
          <a:xfrm>
            <a:off x="0" y="1066800"/>
            <a:ext cx="8991600" cy="5285601"/>
            <a:chOff x="-392112" y="922621"/>
            <a:chExt cx="8991600" cy="5285601"/>
          </a:xfrm>
        </p:grpSpPr>
        <p:pic>
          <p:nvPicPr>
            <p:cNvPr id="39" name="Picture 45"/>
            <p:cNvPicPr>
              <a:picLocks noChangeAspect="1" noChangeArrowheads="1"/>
            </p:cNvPicPr>
            <p:nvPr/>
          </p:nvPicPr>
          <p:blipFill>
            <a:blip r:embed="rId3" cstate="print"/>
            <a:srcRect/>
            <a:stretch>
              <a:fillRect/>
            </a:stretch>
          </p:blipFill>
          <p:spPr bwMode="auto">
            <a:xfrm>
              <a:off x="4310063" y="1660525"/>
              <a:ext cx="971550" cy="1252538"/>
            </a:xfrm>
            <a:prstGeom prst="rect">
              <a:avLst/>
            </a:prstGeom>
            <a:noFill/>
            <a:ln w="9525">
              <a:noFill/>
              <a:miter lim="800000"/>
              <a:headEnd/>
              <a:tailEnd/>
            </a:ln>
          </p:spPr>
        </p:pic>
        <p:sp>
          <p:nvSpPr>
            <p:cNvPr id="42" name="円/楕円 37"/>
            <p:cNvSpPr>
              <a:spLocks noChangeArrowheads="1"/>
            </p:cNvSpPr>
            <p:nvPr/>
          </p:nvSpPr>
          <p:spPr bwMode="auto">
            <a:xfrm>
              <a:off x="4476750" y="2489200"/>
              <a:ext cx="641350" cy="449263"/>
            </a:xfrm>
            <a:prstGeom prst="ellipse">
              <a:avLst/>
            </a:prstGeom>
            <a:solidFill>
              <a:schemeClr val="accent1"/>
            </a:solidFill>
            <a:ln w="9525" algn="ctr">
              <a:solidFill>
                <a:schemeClr val="accent1"/>
              </a:solidFill>
              <a:round/>
              <a:headEnd/>
              <a:tailEnd/>
            </a:ln>
          </p:spPr>
          <p:txBody>
            <a:bodyPr>
              <a:spAutoFit/>
            </a:bodyPr>
            <a:lstStyle/>
            <a:p>
              <a:pPr fontAlgn="base">
                <a:spcBef>
                  <a:spcPct val="0"/>
                </a:spcBef>
                <a:spcAft>
                  <a:spcPct val="0"/>
                </a:spcAft>
              </a:pPr>
              <a:endParaRPr kumimoji="0" lang="ja-JP" altLang="en-US" sz="1600">
                <a:solidFill>
                  <a:srgbClr val="000000"/>
                </a:solidFill>
              </a:endParaRPr>
            </a:p>
          </p:txBody>
        </p:sp>
        <p:sp>
          <p:nvSpPr>
            <p:cNvPr id="43" name="角丸四角形 36"/>
            <p:cNvSpPr>
              <a:spLocks noChangeArrowheads="1"/>
            </p:cNvSpPr>
            <p:nvPr/>
          </p:nvSpPr>
          <p:spPr bwMode="auto">
            <a:xfrm>
              <a:off x="3630613" y="1377950"/>
              <a:ext cx="4830762" cy="1979613"/>
            </a:xfrm>
            <a:prstGeom prst="roundRect">
              <a:avLst>
                <a:gd name="adj" fmla="val 16667"/>
              </a:avLst>
            </a:prstGeom>
            <a:noFill/>
            <a:ln w="28575" algn="ctr">
              <a:solidFill>
                <a:schemeClr val="accent6">
                  <a:lumMod val="60000"/>
                  <a:lumOff val="40000"/>
                </a:schemeClr>
              </a:solidFill>
              <a:round/>
              <a:headEnd/>
              <a:tailEnd/>
            </a:ln>
          </p:spPr>
          <p:txBody>
            <a:bodyPr>
              <a:spAutoFit/>
            </a:bodyPr>
            <a:lstStyle/>
            <a:p>
              <a:pPr fontAlgn="base">
                <a:spcBef>
                  <a:spcPct val="0"/>
                </a:spcBef>
                <a:spcAft>
                  <a:spcPct val="0"/>
                </a:spcAft>
                <a:defRPr/>
              </a:pPr>
              <a:endParaRPr kumimoji="0" lang="ja-JP" altLang="en-US" sz="1600">
                <a:solidFill>
                  <a:srgbClr val="000000"/>
                </a:solidFill>
              </a:endParaRPr>
            </a:p>
          </p:txBody>
        </p:sp>
        <p:sp>
          <p:nvSpPr>
            <p:cNvPr id="44" name="テキスト ボックス 36"/>
            <p:cNvSpPr txBox="1">
              <a:spLocks noChangeArrowheads="1"/>
            </p:cNvSpPr>
            <p:nvPr/>
          </p:nvSpPr>
          <p:spPr bwMode="auto">
            <a:xfrm>
              <a:off x="7235825" y="2595563"/>
              <a:ext cx="1209675" cy="400050"/>
            </a:xfrm>
            <a:prstGeom prst="rect">
              <a:avLst/>
            </a:prstGeom>
            <a:noFill/>
            <a:ln w="9525">
              <a:noFill/>
              <a:miter lim="800000"/>
              <a:headEnd/>
              <a:tailEnd/>
            </a:ln>
          </p:spPr>
          <p:txBody>
            <a:bodyPr wrap="none">
              <a:spAutoFit/>
            </a:bodyPr>
            <a:lstStyle/>
            <a:p>
              <a:pPr fontAlgn="base">
                <a:spcBef>
                  <a:spcPct val="0"/>
                </a:spcBef>
                <a:spcAft>
                  <a:spcPct val="0"/>
                </a:spcAft>
                <a:defRPr/>
              </a:pPr>
              <a:r>
                <a:rPr lang="ja-JP" altLang="en-US" sz="2000" dirty="0">
                  <a:solidFill>
                    <a:srgbClr val="002DB9">
                      <a:lumMod val="60000"/>
                      <a:lumOff val="40000"/>
                    </a:srgbClr>
                  </a:solidFill>
                  <a:latin typeface="小塚ゴシック Pro M" pitchFamily="34" charset="-128"/>
                  <a:ea typeface="小塚ゴシック Pro M" pitchFamily="34" charset="-128"/>
                </a:rPr>
                <a:t>・・・・</a:t>
              </a:r>
              <a:endParaRPr lang="en-US" altLang="ja-JP" sz="2000" dirty="0">
                <a:solidFill>
                  <a:srgbClr val="002DB9">
                    <a:lumMod val="60000"/>
                    <a:lumOff val="40000"/>
                  </a:srgbClr>
                </a:solidFill>
                <a:latin typeface="小塚ゴシック Pro M" pitchFamily="34" charset="-128"/>
                <a:ea typeface="小塚ゴシック Pro M" pitchFamily="34" charset="-128"/>
              </a:endParaRPr>
            </a:p>
          </p:txBody>
        </p:sp>
        <p:cxnSp>
          <p:nvCxnSpPr>
            <p:cNvPr id="45" name="直線矢印コネクタ 47"/>
            <p:cNvCxnSpPr>
              <a:cxnSpLocks noChangeShapeType="1"/>
            </p:cNvCxnSpPr>
            <p:nvPr/>
          </p:nvCxnSpPr>
          <p:spPr bwMode="auto">
            <a:xfrm rot="5400000">
              <a:off x="6782594" y="3961607"/>
              <a:ext cx="355600" cy="588962"/>
            </a:xfrm>
            <a:prstGeom prst="straightConnector1">
              <a:avLst/>
            </a:prstGeom>
            <a:noFill/>
            <a:ln w="57150" algn="ctr">
              <a:solidFill>
                <a:schemeClr val="accent1"/>
              </a:solidFill>
              <a:round/>
              <a:headEnd/>
              <a:tailEnd type="triangle" w="med" len="med"/>
            </a:ln>
          </p:spPr>
        </p:cxnSp>
        <p:cxnSp>
          <p:nvCxnSpPr>
            <p:cNvPr id="46" name="直線矢印コネクタ 48"/>
            <p:cNvCxnSpPr>
              <a:cxnSpLocks noChangeShapeType="1"/>
            </p:cNvCxnSpPr>
            <p:nvPr/>
          </p:nvCxnSpPr>
          <p:spPr bwMode="auto">
            <a:xfrm rot="5400000">
              <a:off x="7073900" y="4252913"/>
              <a:ext cx="355600" cy="6350"/>
            </a:xfrm>
            <a:prstGeom prst="straightConnector1">
              <a:avLst/>
            </a:prstGeom>
            <a:noFill/>
            <a:ln w="57150" algn="ctr">
              <a:solidFill>
                <a:schemeClr val="accent1"/>
              </a:solidFill>
              <a:round/>
              <a:headEnd/>
              <a:tailEnd type="triangle" w="med" len="med"/>
            </a:ln>
          </p:spPr>
        </p:cxnSp>
        <p:cxnSp>
          <p:nvCxnSpPr>
            <p:cNvPr id="47" name="直線矢印コネクタ 51"/>
            <p:cNvCxnSpPr>
              <a:cxnSpLocks noChangeShapeType="1"/>
            </p:cNvCxnSpPr>
            <p:nvPr/>
          </p:nvCxnSpPr>
          <p:spPr bwMode="auto">
            <a:xfrm rot="16200000" flipH="1">
              <a:off x="7392988" y="3940175"/>
              <a:ext cx="355600" cy="631825"/>
            </a:xfrm>
            <a:prstGeom prst="straightConnector1">
              <a:avLst/>
            </a:prstGeom>
            <a:noFill/>
            <a:ln w="57150" algn="ctr">
              <a:solidFill>
                <a:schemeClr val="accent1"/>
              </a:solidFill>
              <a:round/>
              <a:headEnd/>
              <a:tailEnd type="triangle" w="med" len="med"/>
            </a:ln>
          </p:spPr>
        </p:cxnSp>
        <p:sp>
          <p:nvSpPr>
            <p:cNvPr id="48" name="角丸四角形 8"/>
            <p:cNvSpPr>
              <a:spLocks noChangeArrowheads="1"/>
            </p:cNvSpPr>
            <p:nvPr/>
          </p:nvSpPr>
          <p:spPr bwMode="auto">
            <a:xfrm>
              <a:off x="5905501" y="3437221"/>
              <a:ext cx="1322387" cy="646986"/>
            </a:xfrm>
            <a:prstGeom prst="roundRect">
              <a:avLst>
                <a:gd name="adj" fmla="val 16667"/>
              </a:avLst>
            </a:prstGeom>
            <a:solidFill>
              <a:schemeClr val="bg1"/>
            </a:solidFill>
            <a:ln w="9525">
              <a:noFill/>
              <a:round/>
              <a:headEnd/>
              <a:tailEnd/>
            </a:ln>
          </p:spPr>
          <p:txBody>
            <a:bodyPr wrap="square">
              <a:spAutoFit/>
            </a:bodyPr>
            <a:lstStyle/>
            <a:p>
              <a:pPr algn="ctr" fontAlgn="base">
                <a:spcBef>
                  <a:spcPct val="0"/>
                </a:spcBef>
                <a:spcAft>
                  <a:spcPct val="0"/>
                </a:spcAft>
              </a:pPr>
              <a:r>
                <a:rPr kumimoji="0" lang="en-US" altLang="ja-JP" sz="1600" dirty="0">
                  <a:solidFill>
                    <a:srgbClr val="008000"/>
                  </a:solidFill>
                  <a:latin typeface="Calibri"/>
                  <a:ea typeface="小塚ゴシック Pro M" pitchFamily="34" charset="-128"/>
                  <a:cs typeface="Calibri"/>
                </a:rPr>
                <a:t>Application System</a:t>
              </a:r>
            </a:p>
          </p:txBody>
        </p:sp>
        <p:pic>
          <p:nvPicPr>
            <p:cNvPr id="49" name="Picture 55" descr="C:\Documents and Settings\Administrator\My Documents\My Pictures\Microsoft クリップ オーガナイザ\j0431616.png"/>
            <p:cNvPicPr>
              <a:picLocks noChangeAspect="1" noChangeArrowheads="1"/>
            </p:cNvPicPr>
            <p:nvPr/>
          </p:nvPicPr>
          <p:blipFill>
            <a:blip r:embed="rId4" cstate="print"/>
            <a:srcRect/>
            <a:stretch>
              <a:fillRect/>
            </a:stretch>
          </p:blipFill>
          <p:spPr bwMode="auto">
            <a:xfrm>
              <a:off x="6989763" y="3597275"/>
              <a:ext cx="476250" cy="476250"/>
            </a:xfrm>
            <a:prstGeom prst="rect">
              <a:avLst/>
            </a:prstGeom>
            <a:noFill/>
            <a:ln w="9525">
              <a:noFill/>
              <a:miter lim="800000"/>
              <a:headEnd/>
              <a:tailEnd/>
            </a:ln>
          </p:spPr>
        </p:pic>
        <p:pic>
          <p:nvPicPr>
            <p:cNvPr id="50" name="Picture 44"/>
            <p:cNvPicPr>
              <a:picLocks noChangeAspect="1" noChangeArrowheads="1"/>
            </p:cNvPicPr>
            <p:nvPr/>
          </p:nvPicPr>
          <p:blipFill>
            <a:blip r:embed="rId5" cstate="print"/>
            <a:srcRect/>
            <a:stretch>
              <a:fillRect/>
            </a:stretch>
          </p:blipFill>
          <p:spPr bwMode="auto">
            <a:xfrm>
              <a:off x="446088" y="1631950"/>
              <a:ext cx="1477962" cy="1252538"/>
            </a:xfrm>
            <a:prstGeom prst="rect">
              <a:avLst/>
            </a:prstGeom>
            <a:noFill/>
            <a:ln w="9525">
              <a:noFill/>
              <a:miter lim="800000"/>
              <a:headEnd/>
              <a:tailEnd/>
            </a:ln>
          </p:spPr>
        </p:pic>
        <p:cxnSp>
          <p:nvCxnSpPr>
            <p:cNvPr id="51" name="直線矢印コネクタ 55"/>
            <p:cNvCxnSpPr>
              <a:cxnSpLocks noChangeShapeType="1"/>
              <a:stCxn id="62" idx="3"/>
              <a:endCxn id="56" idx="1"/>
            </p:cNvCxnSpPr>
            <p:nvPr/>
          </p:nvCxnSpPr>
          <p:spPr bwMode="auto">
            <a:xfrm flipV="1">
              <a:off x="2320038" y="3078124"/>
              <a:ext cx="1578862" cy="1630"/>
            </a:xfrm>
            <a:prstGeom prst="straightConnector1">
              <a:avLst/>
            </a:prstGeom>
            <a:noFill/>
            <a:ln w="38100" algn="ctr">
              <a:solidFill>
                <a:schemeClr val="accent2"/>
              </a:solidFill>
              <a:round/>
              <a:headEnd type="arrow" w="med" len="med"/>
              <a:tailEnd type="arrow" w="med" len="med"/>
            </a:ln>
          </p:spPr>
        </p:cxnSp>
        <p:pic>
          <p:nvPicPr>
            <p:cNvPr id="52" name="Picture 49"/>
            <p:cNvPicPr>
              <a:picLocks noChangeAspect="1" noChangeArrowheads="1"/>
            </p:cNvPicPr>
            <p:nvPr/>
          </p:nvPicPr>
          <p:blipFill>
            <a:blip r:embed="rId6" cstate="print"/>
            <a:srcRect/>
            <a:stretch>
              <a:fillRect/>
            </a:stretch>
          </p:blipFill>
          <p:spPr bwMode="auto">
            <a:xfrm>
              <a:off x="5319713" y="1838325"/>
              <a:ext cx="754062" cy="969963"/>
            </a:xfrm>
            <a:prstGeom prst="rect">
              <a:avLst/>
            </a:prstGeom>
            <a:noFill/>
            <a:ln w="9525">
              <a:noFill/>
              <a:miter lim="800000"/>
              <a:headEnd/>
              <a:tailEnd/>
            </a:ln>
          </p:spPr>
        </p:pic>
        <p:pic>
          <p:nvPicPr>
            <p:cNvPr id="53" name="Picture 49"/>
            <p:cNvPicPr>
              <a:picLocks noChangeAspect="1" noChangeArrowheads="1"/>
            </p:cNvPicPr>
            <p:nvPr/>
          </p:nvPicPr>
          <p:blipFill>
            <a:blip r:embed="rId6" cstate="print"/>
            <a:srcRect/>
            <a:stretch>
              <a:fillRect/>
            </a:stretch>
          </p:blipFill>
          <p:spPr bwMode="auto">
            <a:xfrm>
              <a:off x="6086475" y="2047875"/>
              <a:ext cx="754063" cy="969963"/>
            </a:xfrm>
            <a:prstGeom prst="rect">
              <a:avLst/>
            </a:prstGeom>
            <a:noFill/>
            <a:ln w="9525">
              <a:noFill/>
              <a:miter lim="800000"/>
              <a:headEnd/>
              <a:tailEnd/>
            </a:ln>
          </p:spPr>
        </p:pic>
        <p:pic>
          <p:nvPicPr>
            <p:cNvPr id="54" name="Picture 49"/>
            <p:cNvPicPr>
              <a:picLocks noChangeAspect="1" noChangeArrowheads="1"/>
            </p:cNvPicPr>
            <p:nvPr/>
          </p:nvPicPr>
          <p:blipFill>
            <a:blip r:embed="rId6" cstate="print"/>
            <a:srcRect/>
            <a:stretch>
              <a:fillRect/>
            </a:stretch>
          </p:blipFill>
          <p:spPr bwMode="auto">
            <a:xfrm>
              <a:off x="6838950" y="2268538"/>
              <a:ext cx="754063" cy="969962"/>
            </a:xfrm>
            <a:prstGeom prst="rect">
              <a:avLst/>
            </a:prstGeom>
            <a:noFill/>
            <a:ln w="9525">
              <a:noFill/>
              <a:miter lim="800000"/>
              <a:headEnd/>
              <a:tailEnd/>
            </a:ln>
          </p:spPr>
        </p:pic>
        <p:sp>
          <p:nvSpPr>
            <p:cNvPr id="55" name="角丸四角形 8"/>
            <p:cNvSpPr>
              <a:spLocks noChangeArrowheads="1"/>
            </p:cNvSpPr>
            <p:nvPr/>
          </p:nvSpPr>
          <p:spPr bwMode="auto">
            <a:xfrm>
              <a:off x="5113338" y="1397000"/>
              <a:ext cx="1978025" cy="374571"/>
            </a:xfrm>
            <a:prstGeom prst="roundRect">
              <a:avLst>
                <a:gd name="adj" fmla="val 16667"/>
              </a:avLst>
            </a:prstGeom>
            <a:solidFill>
              <a:schemeClr val="bg1"/>
            </a:solidFill>
            <a:ln w="9525">
              <a:noFill/>
              <a:round/>
              <a:headEnd/>
              <a:tailEnd/>
            </a:ln>
          </p:spPr>
          <p:txBody>
            <a:bodyPr>
              <a:spAutoFit/>
            </a:bodyPr>
            <a:lstStyle/>
            <a:p>
              <a:pPr algn="ctr" fontAlgn="base">
                <a:spcBef>
                  <a:spcPct val="0"/>
                </a:spcBef>
                <a:spcAft>
                  <a:spcPct val="0"/>
                </a:spcAft>
                <a:defRPr/>
              </a:pPr>
              <a:r>
                <a:rPr kumimoji="0" lang="en-US" altLang="ja-JP" sz="1600" dirty="0">
                  <a:solidFill>
                    <a:srgbClr val="002DB9">
                      <a:lumMod val="60000"/>
                      <a:lumOff val="40000"/>
                    </a:srgbClr>
                  </a:solidFill>
                  <a:latin typeface="Calibri"/>
                  <a:ea typeface="小塚ゴシック Pro M" pitchFamily="34" charset="-128"/>
                  <a:cs typeface="Calibri"/>
                </a:rPr>
                <a:t>Associated Users</a:t>
              </a:r>
            </a:p>
          </p:txBody>
        </p:sp>
        <p:sp>
          <p:nvSpPr>
            <p:cNvPr id="56" name="角丸四角形 8"/>
            <p:cNvSpPr>
              <a:spLocks noChangeArrowheads="1"/>
            </p:cNvSpPr>
            <p:nvPr/>
          </p:nvSpPr>
          <p:spPr bwMode="auto">
            <a:xfrm>
              <a:off x="3898900" y="2890838"/>
              <a:ext cx="1817688" cy="374571"/>
            </a:xfrm>
            <a:prstGeom prst="roundRect">
              <a:avLst>
                <a:gd name="adj" fmla="val 16667"/>
              </a:avLst>
            </a:prstGeom>
            <a:solidFill>
              <a:schemeClr val="accent2"/>
            </a:solidFill>
            <a:ln w="28575">
              <a:solidFill>
                <a:schemeClr val="accent2"/>
              </a:solidFill>
              <a:round/>
              <a:headEnd/>
              <a:tailEnd/>
            </a:ln>
          </p:spPr>
          <p:txBody>
            <a:bodyPr>
              <a:spAutoFit/>
            </a:bodyPr>
            <a:lstStyle/>
            <a:p>
              <a:pPr algn="ctr" fontAlgn="base">
                <a:spcBef>
                  <a:spcPct val="0"/>
                </a:spcBef>
                <a:spcAft>
                  <a:spcPct val="0"/>
                </a:spcAft>
              </a:pPr>
              <a:r>
                <a:rPr kumimoji="0" lang="en-US" altLang="ja-JP" sz="1600" dirty="0" smtClean="0">
                  <a:solidFill>
                    <a:srgbClr val="FFFFFF"/>
                  </a:solidFill>
                  <a:latin typeface="Calibri"/>
                  <a:ea typeface="小塚ゴシック Pro M" pitchFamily="34" charset="-128"/>
                  <a:cs typeface="Calibri"/>
                </a:rPr>
                <a:t>Service Grid User</a:t>
              </a:r>
              <a:endParaRPr kumimoji="0" lang="en-US" altLang="ja-JP" sz="1600" dirty="0">
                <a:solidFill>
                  <a:srgbClr val="FFFFFF"/>
                </a:solidFill>
                <a:latin typeface="Calibri"/>
                <a:ea typeface="小塚ゴシック Pro M" pitchFamily="34" charset="-128"/>
                <a:cs typeface="Calibri"/>
              </a:endParaRPr>
            </a:p>
          </p:txBody>
        </p:sp>
        <p:pic>
          <p:nvPicPr>
            <p:cNvPr id="57" name="Picture 3"/>
            <p:cNvPicPr>
              <a:picLocks noChangeAspect="1" noChangeArrowheads="1"/>
            </p:cNvPicPr>
            <p:nvPr/>
          </p:nvPicPr>
          <p:blipFill>
            <a:blip r:embed="rId7" cstate="print"/>
            <a:srcRect/>
            <a:stretch>
              <a:fillRect/>
            </a:stretch>
          </p:blipFill>
          <p:spPr bwMode="auto">
            <a:xfrm>
              <a:off x="4581525" y="2570163"/>
              <a:ext cx="427038" cy="328612"/>
            </a:xfrm>
            <a:prstGeom prst="rect">
              <a:avLst/>
            </a:prstGeom>
            <a:noFill/>
            <a:ln w="9525">
              <a:noFill/>
              <a:miter lim="800000"/>
              <a:headEnd/>
              <a:tailEnd/>
            </a:ln>
          </p:spPr>
        </p:pic>
        <p:cxnSp>
          <p:nvCxnSpPr>
            <p:cNvPr id="59" name="直線矢印コネクタ 52"/>
            <p:cNvCxnSpPr>
              <a:cxnSpLocks noChangeShapeType="1"/>
            </p:cNvCxnSpPr>
            <p:nvPr/>
          </p:nvCxnSpPr>
          <p:spPr bwMode="auto">
            <a:xfrm rot="16200000" flipH="1">
              <a:off x="7042944" y="3412331"/>
              <a:ext cx="368300" cy="1588"/>
            </a:xfrm>
            <a:prstGeom prst="straightConnector1">
              <a:avLst/>
            </a:prstGeom>
            <a:noFill/>
            <a:ln w="57150" algn="ctr">
              <a:solidFill>
                <a:schemeClr val="accent1"/>
              </a:solidFill>
              <a:round/>
              <a:headEnd/>
              <a:tailEnd type="triangle" w="med" len="med"/>
            </a:ln>
          </p:spPr>
        </p:cxnSp>
        <p:sp>
          <p:nvSpPr>
            <p:cNvPr id="62" name="角丸四角形 6"/>
            <p:cNvSpPr>
              <a:spLocks noChangeArrowheads="1"/>
            </p:cNvSpPr>
            <p:nvPr/>
          </p:nvSpPr>
          <p:spPr bwMode="auto">
            <a:xfrm>
              <a:off x="24513" y="2917298"/>
              <a:ext cx="2295525" cy="324912"/>
            </a:xfrm>
            <a:prstGeom prst="roundRect">
              <a:avLst>
                <a:gd name="adj" fmla="val 16667"/>
              </a:avLst>
            </a:prstGeom>
            <a:solidFill>
              <a:schemeClr val="accent2"/>
            </a:solidFill>
            <a:ln w="9525">
              <a:solidFill>
                <a:schemeClr val="accent2"/>
              </a:solidFill>
              <a:round/>
              <a:headEnd/>
              <a:tailEnd/>
            </a:ln>
          </p:spPr>
          <p:txBody>
            <a:bodyPr>
              <a:spAutoFit/>
            </a:bodyPr>
            <a:lstStyle/>
            <a:p>
              <a:pPr algn="ctr" fontAlgn="base">
                <a:lnSpc>
                  <a:spcPts val="1500"/>
                </a:lnSpc>
                <a:spcBef>
                  <a:spcPct val="0"/>
                </a:spcBef>
                <a:spcAft>
                  <a:spcPct val="0"/>
                </a:spcAft>
              </a:pPr>
              <a:r>
                <a:rPr kumimoji="0" lang="en-US" altLang="ja-JP" sz="1600" dirty="0" smtClean="0">
                  <a:solidFill>
                    <a:srgbClr val="FFFFFF"/>
                  </a:solidFill>
                  <a:latin typeface="Calibri"/>
                  <a:ea typeface="小塚ゴシック Pro M" pitchFamily="34" charset="-128"/>
                  <a:cs typeface="Calibri"/>
                </a:rPr>
                <a:t>Service </a:t>
              </a:r>
              <a:r>
                <a:rPr kumimoji="0" lang="en-US" altLang="ja-JP" sz="1600" dirty="0">
                  <a:solidFill>
                    <a:srgbClr val="FFFFFF"/>
                  </a:solidFill>
                  <a:latin typeface="Calibri"/>
                  <a:ea typeface="小塚ゴシック Pro M" pitchFamily="34" charset="-128"/>
                  <a:cs typeface="Calibri"/>
                </a:rPr>
                <a:t>Grid Operator</a:t>
              </a:r>
            </a:p>
          </p:txBody>
        </p:sp>
        <p:sp>
          <p:nvSpPr>
            <p:cNvPr id="65" name="正方形/長方形 64"/>
            <p:cNvSpPr/>
            <p:nvPr/>
          </p:nvSpPr>
          <p:spPr>
            <a:xfrm>
              <a:off x="-392112" y="4730894"/>
              <a:ext cx="6629400" cy="1477328"/>
            </a:xfrm>
            <a:prstGeom prst="rect">
              <a:avLst/>
            </a:prstGeom>
          </p:spPr>
          <p:txBody>
            <a:bodyPr wrap="square">
              <a:spAutoFit/>
            </a:bodyPr>
            <a:lstStyle/>
            <a:p>
              <a:pPr fontAlgn="base">
                <a:spcBef>
                  <a:spcPct val="0"/>
                </a:spcBef>
                <a:spcAft>
                  <a:spcPct val="0"/>
                </a:spcAft>
                <a:defRPr/>
              </a:pPr>
              <a:r>
                <a:rPr kumimoji="0" lang="en-US" sz="1800" b="0" dirty="0">
                  <a:solidFill>
                    <a:srgbClr val="0033CC">
                      <a:lumMod val="60000"/>
                      <a:lumOff val="40000"/>
                    </a:srgbClr>
                  </a:solidFill>
                  <a:latin typeface="Tahoma"/>
                  <a:ea typeface="Arial Unicode MS" pitchFamily="50" charset="-128"/>
                  <a:cs typeface="Tahoma"/>
                </a:rPr>
                <a:t>Associated Users: </a:t>
              </a:r>
              <a:r>
                <a:rPr kumimoji="0" lang="en-US" altLang="ja-JP" sz="1800" b="0" dirty="0" smtClean="0">
                  <a:solidFill>
                    <a:srgbClr val="000000"/>
                  </a:solidFill>
                  <a:latin typeface="Tahoma"/>
                  <a:ea typeface="Arial Unicode MS" pitchFamily="50" charset="-128"/>
                  <a:cs typeface="Tahoma"/>
                </a:rPr>
                <a:t>A user that is licensed to use the service grid by the service grid operator under the same agreement.</a:t>
              </a:r>
              <a:endParaRPr kumimoji="0" lang="en-US" sz="1800" b="0" dirty="0">
                <a:solidFill>
                  <a:srgbClr val="000000"/>
                </a:solidFill>
                <a:latin typeface="Tahoma"/>
                <a:ea typeface="Arial Unicode MS" pitchFamily="50" charset="-128"/>
                <a:cs typeface="Tahoma"/>
              </a:endParaRPr>
            </a:p>
            <a:p>
              <a:pPr fontAlgn="base">
                <a:spcBef>
                  <a:spcPct val="0"/>
                </a:spcBef>
                <a:spcAft>
                  <a:spcPct val="0"/>
                </a:spcAft>
                <a:defRPr/>
              </a:pPr>
              <a:r>
                <a:rPr kumimoji="0" lang="en-US" sz="1800" b="0" dirty="0">
                  <a:solidFill>
                    <a:srgbClr val="008000"/>
                  </a:solidFill>
                  <a:latin typeface="Tahoma"/>
                  <a:ea typeface="Arial Unicode MS" pitchFamily="50" charset="-128"/>
                  <a:cs typeface="Tahoma"/>
                </a:rPr>
                <a:t>Application </a:t>
              </a:r>
              <a:r>
                <a:rPr kumimoji="0" lang="en-US" sz="1800" b="0" dirty="0" smtClean="0">
                  <a:solidFill>
                    <a:srgbClr val="008000"/>
                  </a:solidFill>
                  <a:latin typeface="Tahoma"/>
                  <a:ea typeface="Arial Unicode MS" pitchFamily="50" charset="-128"/>
                  <a:cs typeface="Tahoma"/>
                </a:rPr>
                <a:t>System: </a:t>
              </a:r>
              <a:r>
                <a:rPr kumimoji="0" lang="en-US" altLang="ja-JP" sz="1800" b="0" dirty="0" smtClean="0">
                  <a:solidFill>
                    <a:srgbClr val="000000"/>
                  </a:solidFill>
                  <a:latin typeface="Tahoma"/>
                  <a:ea typeface="Arial Unicode MS" pitchFamily="50" charset="-128"/>
                  <a:cs typeface="Tahoma"/>
                </a:rPr>
                <a:t>A system that allows Application System Users to indirectly access the service grid without knowing the ID and password of the service grid.</a:t>
              </a:r>
              <a:endParaRPr kumimoji="0" lang="en-US" sz="1800" b="0" dirty="0">
                <a:solidFill>
                  <a:srgbClr val="000000"/>
                </a:solidFill>
                <a:latin typeface="Tahoma"/>
                <a:ea typeface="Arial Unicode MS" pitchFamily="50" charset="-128"/>
                <a:cs typeface="Tahoma"/>
              </a:endParaRPr>
            </a:p>
          </p:txBody>
        </p:sp>
        <p:sp>
          <p:nvSpPr>
            <p:cNvPr id="66" name="四角形吹き出し 14"/>
            <p:cNvSpPr>
              <a:spLocks noChangeArrowheads="1"/>
            </p:cNvSpPr>
            <p:nvPr/>
          </p:nvSpPr>
          <p:spPr bwMode="auto">
            <a:xfrm>
              <a:off x="3036888" y="3435351"/>
              <a:ext cx="2362200" cy="1068670"/>
            </a:xfrm>
            <a:prstGeom prst="wedgeRectCallout">
              <a:avLst>
                <a:gd name="adj1" fmla="val 16663"/>
                <a:gd name="adj2" fmla="val -67252"/>
              </a:avLst>
            </a:prstGeom>
            <a:noFill/>
            <a:ln w="19050">
              <a:solidFill>
                <a:schemeClr val="bg2"/>
              </a:solidFill>
              <a:round/>
              <a:headEnd/>
              <a:tailEnd/>
            </a:ln>
          </p:spPr>
          <p:txBody>
            <a:bodyPr wrap="square">
              <a:noAutofit/>
            </a:bodyPr>
            <a:lstStyle/>
            <a:p>
              <a:pPr marL="88900" indent="-88900" fontAlgn="base">
                <a:spcBef>
                  <a:spcPct val="0"/>
                </a:spcBef>
                <a:spcAft>
                  <a:spcPct val="0"/>
                </a:spcAft>
                <a:buFontTx/>
                <a:buChar char="•"/>
                <a:defRPr/>
              </a:pPr>
              <a:r>
                <a:rPr kumimoji="0" lang="en-US" altLang="ja-JP" sz="1600" b="0" dirty="0" smtClean="0">
                  <a:solidFill>
                    <a:srgbClr val="000000"/>
                  </a:solidFill>
                  <a:latin typeface="Tahoma" pitchFamily="34" charset="0"/>
                  <a:ea typeface="Tahoma" pitchFamily="34" charset="0"/>
                  <a:cs typeface="Tahoma" pitchFamily="34" charset="0"/>
                </a:rPr>
                <a:t>Copyright,licensing conditions, and terms of service use should be provided.</a:t>
              </a:r>
            </a:p>
          </p:txBody>
        </p:sp>
        <p:sp>
          <p:nvSpPr>
            <p:cNvPr id="68" name="四角形吹き出し 10"/>
            <p:cNvSpPr>
              <a:spLocks noChangeArrowheads="1"/>
            </p:cNvSpPr>
            <p:nvPr/>
          </p:nvSpPr>
          <p:spPr bwMode="auto">
            <a:xfrm>
              <a:off x="-87311" y="3438525"/>
              <a:ext cx="2678112" cy="1077218"/>
            </a:xfrm>
            <a:prstGeom prst="wedgeRectCallout">
              <a:avLst>
                <a:gd name="adj1" fmla="val -2870"/>
                <a:gd name="adj2" fmla="val -71600"/>
              </a:avLst>
            </a:prstGeom>
            <a:noFill/>
            <a:ln w="19050">
              <a:solidFill>
                <a:schemeClr val="bg2"/>
              </a:solidFill>
              <a:round/>
              <a:headEnd/>
              <a:tailEnd/>
            </a:ln>
          </p:spPr>
          <p:txBody>
            <a:bodyPr wrap="square">
              <a:spAutoFit/>
            </a:bodyPr>
            <a:lstStyle/>
            <a:p>
              <a:pPr marL="88900" indent="-88900" fontAlgn="base">
                <a:spcBef>
                  <a:spcPct val="0"/>
                </a:spcBef>
                <a:spcAft>
                  <a:spcPct val="0"/>
                </a:spcAft>
                <a:buFontTx/>
                <a:buChar char="•"/>
                <a:defRPr/>
              </a:pPr>
              <a:r>
                <a:rPr kumimoji="0" lang="en-US" altLang="ja-JP" sz="1600" b="0" dirty="0" smtClean="0">
                  <a:solidFill>
                    <a:srgbClr val="000000"/>
                  </a:solidFill>
                  <a:latin typeface="Tahoma"/>
                  <a:ea typeface="Tahoma" pitchFamily="34" charset="0"/>
                  <a:cs typeface="Tahoma"/>
                </a:rPr>
                <a:t>Service grid operator provides associated user’s registration information and statistics.</a:t>
              </a:r>
              <a:endParaRPr kumimoji="0" lang="en-US" altLang="ja-JP" sz="1600" b="0" dirty="0">
                <a:solidFill>
                  <a:srgbClr val="000000"/>
                </a:solidFill>
                <a:latin typeface="Tahoma"/>
                <a:ea typeface="Tahoma" pitchFamily="34" charset="0"/>
                <a:cs typeface="Tahoma"/>
              </a:endParaRPr>
            </a:p>
          </p:txBody>
        </p:sp>
        <p:cxnSp>
          <p:nvCxnSpPr>
            <p:cNvPr id="69" name="図形 70"/>
            <p:cNvCxnSpPr>
              <a:cxnSpLocks noChangeShapeType="1"/>
            </p:cNvCxnSpPr>
            <p:nvPr/>
          </p:nvCxnSpPr>
          <p:spPr bwMode="auto">
            <a:xfrm>
              <a:off x="4140200" y="1173163"/>
              <a:ext cx="3076575" cy="1095375"/>
            </a:xfrm>
            <a:prstGeom prst="bentConnector2">
              <a:avLst/>
            </a:prstGeom>
            <a:noFill/>
            <a:ln w="76200" algn="ctr">
              <a:solidFill>
                <a:srgbClr val="F39700"/>
              </a:solidFill>
              <a:round/>
              <a:headEnd/>
              <a:tailEnd type="triangle" w="med" len="med"/>
            </a:ln>
          </p:spPr>
        </p:cxnSp>
        <p:cxnSp>
          <p:nvCxnSpPr>
            <p:cNvPr id="70" name="図形 72"/>
            <p:cNvCxnSpPr>
              <a:cxnSpLocks noChangeShapeType="1"/>
              <a:stCxn id="42" idx="2"/>
            </p:cNvCxnSpPr>
            <p:nvPr/>
          </p:nvCxnSpPr>
          <p:spPr bwMode="auto">
            <a:xfrm rot="10800000">
              <a:off x="3016332" y="1489832"/>
              <a:ext cx="1460418" cy="1224000"/>
            </a:xfrm>
            <a:prstGeom prst="bentConnector3">
              <a:avLst>
                <a:gd name="adj1" fmla="val 99601"/>
              </a:avLst>
            </a:prstGeom>
            <a:noFill/>
            <a:ln w="76200" algn="ctr">
              <a:solidFill>
                <a:srgbClr val="F39700"/>
              </a:solidFill>
              <a:round/>
              <a:headEnd/>
              <a:tailEnd type="triangle" w="med" len="med"/>
            </a:ln>
          </p:spPr>
        </p:cxnSp>
        <p:sp>
          <p:nvSpPr>
            <p:cNvPr id="72" name="角丸四角形 8"/>
            <p:cNvSpPr>
              <a:spLocks noChangeArrowheads="1"/>
            </p:cNvSpPr>
            <p:nvPr/>
          </p:nvSpPr>
          <p:spPr bwMode="auto">
            <a:xfrm>
              <a:off x="6008688" y="4808821"/>
              <a:ext cx="2590800" cy="374571"/>
            </a:xfrm>
            <a:prstGeom prst="roundRect">
              <a:avLst>
                <a:gd name="adj" fmla="val 16667"/>
              </a:avLst>
            </a:prstGeom>
            <a:noFill/>
            <a:ln w="9525">
              <a:noFill/>
              <a:round/>
              <a:headEnd/>
              <a:tailEnd/>
            </a:ln>
          </p:spPr>
          <p:txBody>
            <a:bodyPr wrap="square">
              <a:spAutoFit/>
            </a:bodyPr>
            <a:lstStyle/>
            <a:p>
              <a:pPr algn="ctr" fontAlgn="base">
                <a:spcBef>
                  <a:spcPct val="0"/>
                </a:spcBef>
                <a:spcAft>
                  <a:spcPct val="0"/>
                </a:spcAft>
              </a:pPr>
              <a:r>
                <a:rPr kumimoji="0" lang="en-US" altLang="ja-JP" sz="1600" dirty="0">
                  <a:solidFill>
                    <a:srgbClr val="008000"/>
                  </a:solidFill>
                  <a:latin typeface="Calibri"/>
                  <a:ea typeface="小塚ゴシック Pro M" pitchFamily="34" charset="-128"/>
                  <a:cs typeface="Calibri"/>
                </a:rPr>
                <a:t>Application System Users</a:t>
              </a:r>
            </a:p>
          </p:txBody>
        </p:sp>
        <p:pic>
          <p:nvPicPr>
            <p:cNvPr id="73" name="Picture 20"/>
            <p:cNvPicPr>
              <a:picLocks noChangeAspect="1" noChangeArrowheads="1"/>
            </p:cNvPicPr>
            <p:nvPr/>
          </p:nvPicPr>
          <p:blipFill>
            <a:blip r:embed="rId8" cstate="print"/>
            <a:srcRect/>
            <a:stretch>
              <a:fillRect/>
            </a:stretch>
          </p:blipFill>
          <p:spPr bwMode="auto">
            <a:xfrm>
              <a:off x="6561138" y="4468813"/>
              <a:ext cx="333375" cy="431800"/>
            </a:xfrm>
            <a:prstGeom prst="rect">
              <a:avLst/>
            </a:prstGeom>
            <a:noFill/>
            <a:ln w="9525">
              <a:noFill/>
              <a:miter lim="800000"/>
              <a:headEnd/>
              <a:tailEnd/>
            </a:ln>
          </p:spPr>
        </p:pic>
        <p:pic>
          <p:nvPicPr>
            <p:cNvPr id="74" name="Picture 20"/>
            <p:cNvPicPr>
              <a:picLocks noChangeAspect="1" noChangeArrowheads="1"/>
            </p:cNvPicPr>
            <p:nvPr/>
          </p:nvPicPr>
          <p:blipFill>
            <a:blip r:embed="rId8" cstate="print"/>
            <a:srcRect/>
            <a:stretch>
              <a:fillRect/>
            </a:stretch>
          </p:blipFill>
          <p:spPr bwMode="auto">
            <a:xfrm>
              <a:off x="7143750" y="4468813"/>
              <a:ext cx="333375" cy="431800"/>
            </a:xfrm>
            <a:prstGeom prst="rect">
              <a:avLst/>
            </a:prstGeom>
            <a:noFill/>
            <a:ln w="9525">
              <a:noFill/>
              <a:miter lim="800000"/>
              <a:headEnd/>
              <a:tailEnd/>
            </a:ln>
          </p:spPr>
        </p:pic>
        <p:sp>
          <p:nvSpPr>
            <p:cNvPr id="75" name="テキスト ボックス 58"/>
            <p:cNvSpPr txBox="1">
              <a:spLocks noChangeArrowheads="1"/>
            </p:cNvSpPr>
            <p:nvPr/>
          </p:nvSpPr>
          <p:spPr bwMode="auto">
            <a:xfrm>
              <a:off x="7543800" y="4583113"/>
              <a:ext cx="646112" cy="277812"/>
            </a:xfrm>
            <a:prstGeom prst="rect">
              <a:avLst/>
            </a:prstGeom>
            <a:noFill/>
            <a:ln w="9525">
              <a:noFill/>
              <a:miter lim="800000"/>
              <a:headEnd/>
              <a:tailEnd/>
            </a:ln>
          </p:spPr>
          <p:txBody>
            <a:bodyPr wrap="none">
              <a:spAutoFit/>
            </a:bodyPr>
            <a:lstStyle/>
            <a:p>
              <a:pPr fontAlgn="base">
                <a:spcBef>
                  <a:spcPct val="0"/>
                </a:spcBef>
                <a:spcAft>
                  <a:spcPct val="0"/>
                </a:spcAft>
              </a:pPr>
              <a:r>
                <a:rPr lang="ja-JP" altLang="en-US" sz="1200" dirty="0">
                  <a:solidFill>
                    <a:srgbClr val="008000"/>
                  </a:solidFill>
                  <a:latin typeface="小塚ゴシック Pro M" pitchFamily="34" charset="-128"/>
                  <a:ea typeface="小塚ゴシック Pro M" pitchFamily="34" charset="-128"/>
                </a:rPr>
                <a:t>・・・</a:t>
              </a:r>
              <a:endParaRPr lang="en-US" altLang="ja-JP" sz="1200" dirty="0">
                <a:solidFill>
                  <a:srgbClr val="008000"/>
                </a:solidFill>
                <a:latin typeface="小塚ゴシック Pro M" pitchFamily="34" charset="-128"/>
                <a:ea typeface="小塚ゴシック Pro M" pitchFamily="34" charset="-128"/>
              </a:endParaRPr>
            </a:p>
          </p:txBody>
        </p:sp>
        <p:sp>
          <p:nvSpPr>
            <p:cNvPr id="77" name="角丸四角形 40"/>
            <p:cNvSpPr>
              <a:spLocks noChangeArrowheads="1"/>
            </p:cNvSpPr>
            <p:nvPr/>
          </p:nvSpPr>
          <p:spPr bwMode="auto">
            <a:xfrm>
              <a:off x="6161089" y="4456113"/>
              <a:ext cx="2297112" cy="684212"/>
            </a:xfrm>
            <a:prstGeom prst="roundRect">
              <a:avLst>
                <a:gd name="adj" fmla="val 16667"/>
              </a:avLst>
            </a:prstGeom>
            <a:noFill/>
            <a:ln w="28575" algn="ctr">
              <a:solidFill>
                <a:srgbClr val="008000"/>
              </a:solidFill>
              <a:round/>
              <a:headEnd/>
              <a:tailEnd/>
            </a:ln>
          </p:spPr>
          <p:txBody>
            <a:bodyPr wrap="square">
              <a:spAutoFit/>
            </a:bodyPr>
            <a:lstStyle/>
            <a:p>
              <a:pPr fontAlgn="base">
                <a:spcBef>
                  <a:spcPct val="0"/>
                </a:spcBef>
                <a:spcAft>
                  <a:spcPct val="0"/>
                </a:spcAft>
              </a:pPr>
              <a:endParaRPr kumimoji="0" lang="ja-JP" altLang="en-US" sz="1600">
                <a:solidFill>
                  <a:srgbClr val="000000"/>
                </a:solidFill>
              </a:endParaRPr>
            </a:p>
          </p:txBody>
        </p:sp>
        <p:sp>
          <p:nvSpPr>
            <p:cNvPr id="78" name="円/楕円 77"/>
            <p:cNvSpPr/>
            <p:nvPr/>
          </p:nvSpPr>
          <p:spPr bwMode="auto">
            <a:xfrm>
              <a:off x="1559251" y="922621"/>
              <a:ext cx="2758794" cy="476071"/>
            </a:xfrm>
            <a:prstGeom prst="ellips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wrap="square">
              <a:spAutoFit/>
            </a:bodyPr>
            <a:lstStyle/>
            <a:p>
              <a:pPr algn="ctr" fontAlgn="base">
                <a:spcBef>
                  <a:spcPct val="0"/>
                </a:spcBef>
                <a:spcAft>
                  <a:spcPct val="0"/>
                </a:spcAft>
                <a:defRPr/>
              </a:pPr>
              <a:r>
                <a:rPr kumimoji="0" lang="en-US" altLang="ja-JP" sz="1600" dirty="0" smtClean="0">
                  <a:solidFill>
                    <a:srgbClr val="FFFFFF"/>
                  </a:solidFill>
                  <a:latin typeface="Calibri"/>
                  <a:cs typeface="Calibri"/>
                </a:rPr>
                <a:t>Service Grid</a:t>
              </a:r>
              <a:endParaRPr kumimoji="0" lang="ja-JP" altLang="en-US" sz="1600" dirty="0">
                <a:solidFill>
                  <a:srgbClr val="FFFFFF"/>
                </a:solidFill>
                <a:latin typeface="Calibri"/>
                <a:cs typeface="Calibri"/>
              </a:endParaRPr>
            </a:p>
          </p:txBody>
        </p:sp>
        <p:sp>
          <p:nvSpPr>
            <p:cNvPr id="79" name="角丸四角形 8"/>
            <p:cNvSpPr>
              <a:spLocks noChangeArrowheads="1"/>
            </p:cNvSpPr>
            <p:nvPr/>
          </p:nvSpPr>
          <p:spPr bwMode="auto">
            <a:xfrm>
              <a:off x="7221287" y="2751421"/>
              <a:ext cx="1279917" cy="537736"/>
            </a:xfrm>
            <a:prstGeom prst="roundRect">
              <a:avLst>
                <a:gd name="adj" fmla="val 16667"/>
              </a:avLst>
            </a:prstGeom>
            <a:noFill/>
            <a:ln w="9525">
              <a:noFill/>
              <a:round/>
              <a:headEnd/>
              <a:tailEnd/>
            </a:ln>
          </p:spPr>
          <p:txBody>
            <a:bodyPr wrap="square">
              <a:spAutoFit/>
            </a:bodyPr>
            <a:lstStyle/>
            <a:p>
              <a:pPr algn="ctr" fontAlgn="base">
                <a:lnSpc>
                  <a:spcPts val="1500"/>
                </a:lnSpc>
                <a:spcBef>
                  <a:spcPct val="0"/>
                </a:spcBef>
                <a:spcAft>
                  <a:spcPct val="0"/>
                </a:spcAft>
                <a:defRPr/>
              </a:pPr>
              <a:r>
                <a:rPr kumimoji="0" lang="en-US" altLang="ja-JP" sz="1600" dirty="0" smtClean="0">
                  <a:solidFill>
                    <a:srgbClr val="FF6600"/>
                  </a:solidFill>
                  <a:latin typeface="Calibri"/>
                  <a:ea typeface="小塚ゴシック Pro M" pitchFamily="34" charset="-128"/>
                  <a:cs typeface="Calibri"/>
                </a:rPr>
                <a:t>Service </a:t>
              </a:r>
            </a:p>
            <a:p>
              <a:pPr algn="ctr" fontAlgn="base">
                <a:lnSpc>
                  <a:spcPts val="1500"/>
                </a:lnSpc>
                <a:spcBef>
                  <a:spcPct val="0"/>
                </a:spcBef>
                <a:spcAft>
                  <a:spcPct val="0"/>
                </a:spcAft>
                <a:defRPr/>
              </a:pPr>
              <a:r>
                <a:rPr kumimoji="0" lang="en-US" altLang="ja-JP" sz="1600" dirty="0" smtClean="0">
                  <a:solidFill>
                    <a:srgbClr val="FF6600"/>
                  </a:solidFill>
                  <a:latin typeface="Calibri"/>
                  <a:ea typeface="小塚ゴシック Pro M" pitchFamily="34" charset="-128"/>
                  <a:cs typeface="Calibri"/>
                </a:rPr>
                <a:t>User</a:t>
              </a:r>
              <a:endParaRPr kumimoji="0" lang="en-US" altLang="ja-JP" sz="1600" dirty="0">
                <a:solidFill>
                  <a:srgbClr val="FF6600"/>
                </a:solidFill>
                <a:latin typeface="Calibri"/>
                <a:ea typeface="小塚ゴシック Pro M" pitchFamily="34" charset="-128"/>
                <a:cs typeface="Calibri"/>
              </a:endParaRPr>
            </a:p>
          </p:txBody>
        </p:sp>
        <p:sp>
          <p:nvSpPr>
            <p:cNvPr id="80" name="角丸四角形 8"/>
            <p:cNvSpPr>
              <a:spLocks noChangeArrowheads="1"/>
            </p:cNvSpPr>
            <p:nvPr/>
          </p:nvSpPr>
          <p:spPr bwMode="auto">
            <a:xfrm>
              <a:off x="3491263" y="2137873"/>
              <a:ext cx="1279917" cy="537736"/>
            </a:xfrm>
            <a:prstGeom prst="roundRect">
              <a:avLst>
                <a:gd name="adj" fmla="val 16667"/>
              </a:avLst>
            </a:prstGeom>
            <a:noFill/>
            <a:ln w="9525">
              <a:noFill/>
              <a:round/>
              <a:headEnd/>
              <a:tailEnd/>
            </a:ln>
          </p:spPr>
          <p:txBody>
            <a:bodyPr wrap="square">
              <a:spAutoFit/>
            </a:bodyPr>
            <a:lstStyle/>
            <a:p>
              <a:pPr algn="ctr" fontAlgn="base">
                <a:lnSpc>
                  <a:spcPts val="1500"/>
                </a:lnSpc>
                <a:spcBef>
                  <a:spcPct val="0"/>
                </a:spcBef>
                <a:spcAft>
                  <a:spcPct val="0"/>
                </a:spcAft>
                <a:defRPr/>
              </a:pPr>
              <a:r>
                <a:rPr kumimoji="0" lang="en-US" altLang="ja-JP" sz="1600" dirty="0" smtClean="0">
                  <a:solidFill>
                    <a:srgbClr val="FF6600"/>
                  </a:solidFill>
                  <a:latin typeface="Calibri"/>
                  <a:ea typeface="小塚ゴシック Pro M" pitchFamily="34" charset="-128"/>
                  <a:cs typeface="Calibri"/>
                </a:rPr>
                <a:t>Service Provider</a:t>
              </a:r>
              <a:endParaRPr kumimoji="0" lang="en-US" altLang="ja-JP" sz="1600" dirty="0">
                <a:solidFill>
                  <a:srgbClr val="FF6600"/>
                </a:solidFill>
                <a:latin typeface="Calibri"/>
                <a:ea typeface="小塚ゴシック Pro M" pitchFamily="34" charset="-128"/>
                <a:cs typeface="Calibri"/>
              </a:endParaRPr>
            </a:p>
          </p:txBody>
        </p:sp>
      </p:grpSp>
      <p:sp>
        <p:nvSpPr>
          <p:cNvPr id="40" name="メモ 39"/>
          <p:cNvSpPr/>
          <p:nvPr/>
        </p:nvSpPr>
        <p:spPr bwMode="auto">
          <a:xfrm>
            <a:off x="2971800" y="2971800"/>
            <a:ext cx="990600" cy="533400"/>
          </a:xfrm>
          <a:prstGeom prst="foldedCorner">
            <a:avLst/>
          </a:prstGeom>
          <a:solidFill>
            <a:schemeClr val="bg1"/>
          </a:solidFill>
          <a:ln w="9525" cap="flat" cmpd="sng" algn="ctr">
            <a:solidFill>
              <a:srgbClr val="000000"/>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chemeClr val="tx1"/>
                </a:solidFill>
                <a:effectLst/>
                <a:latin typeface="Calibri"/>
                <a:ea typeface="ＭＳ Ｐゴシック" charset="-128"/>
                <a:cs typeface="Calibri"/>
              </a:rPr>
              <a:t>Agreement</a:t>
            </a:r>
            <a:endParaRPr kumimoji="0" lang="ja-JP" altLang="en-US" sz="1400" b="0" i="0" u="none" strike="noStrike" cap="none" normalizeH="0" baseline="0" dirty="0" smtClean="0">
              <a:ln>
                <a:noFill/>
              </a:ln>
              <a:solidFill>
                <a:schemeClr val="tx1"/>
              </a:solidFill>
              <a:effectLst/>
              <a:latin typeface="Calibri"/>
              <a:ea typeface="ＭＳ Ｐゴシック" charset="-128"/>
              <a:cs typeface="Calibri"/>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Level">
  <a:themeElements>
    <a:clrScheme name="Level 12">
      <a:dk1>
        <a:srgbClr val="000000"/>
      </a:dk1>
      <a:lt1>
        <a:srgbClr val="FFFFFF"/>
      </a:lt1>
      <a:dk2>
        <a:srgbClr val="FF0000"/>
      </a:dk2>
      <a:lt2>
        <a:srgbClr val="FF6600"/>
      </a:lt2>
      <a:accent1>
        <a:srgbClr val="FF9900"/>
      </a:accent1>
      <a:accent2>
        <a:srgbClr val="0033CC"/>
      </a:accent2>
      <a:accent3>
        <a:srgbClr val="FFFFFF"/>
      </a:accent3>
      <a:accent4>
        <a:srgbClr val="000000"/>
      </a:accent4>
      <a:accent5>
        <a:srgbClr val="FFCAAA"/>
      </a:accent5>
      <a:accent6>
        <a:srgbClr val="002DB9"/>
      </a:accent6>
      <a:hlink>
        <a:srgbClr val="666699"/>
      </a:hlink>
      <a:folHlink>
        <a:srgbClr val="8DA15F"/>
      </a:folHlink>
    </a:clrScheme>
    <a:fontScheme name="Level">
      <a:majorFont>
        <a:latin typeface="Garamond"/>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600" b="1" i="0" u="none" strike="noStrike" cap="none" normalizeH="0" baseline="0" smtClean="0">
            <a:ln>
              <a:noFill/>
            </a:ln>
            <a:solidFill>
              <a:schemeClr val="bg1"/>
            </a:solidFill>
            <a:effectLst/>
            <a:latin typeface="Verdana" pitchFamily="34" charset="0"/>
            <a:ea typeface="ＭＳ Ｐゴシック" charset="-128"/>
          </a:defRPr>
        </a:defPPr>
      </a:lstStyle>
    </a:spDef>
    <a:lnDef>
      <a:spPr bwMode="auto">
        <a:xfrm>
          <a:off x="0" y="0"/>
          <a:ext cx="1" cy="1"/>
        </a:xfrm>
        <a:custGeom>
          <a:avLst/>
          <a:gdLst/>
          <a:ahLst/>
          <a:cxnLst/>
          <a:rect l="0" t="0" r="0" b="0"/>
          <a:pathLst/>
        </a:custGeom>
        <a:solidFill>
          <a:schemeClr val="tx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600" b="1" i="0" u="none" strike="noStrike" cap="none" normalizeH="0" baseline="0" smtClean="0">
            <a:ln>
              <a:noFill/>
            </a:ln>
            <a:solidFill>
              <a:schemeClr val="bg1"/>
            </a:solidFill>
            <a:effectLst/>
            <a:latin typeface="Verdana" pitchFamily="34" charset="0"/>
            <a:ea typeface="ＭＳ Ｐゴシック" charset="-128"/>
          </a:defRPr>
        </a:defPPr>
      </a:lstStyle>
    </a:lnDef>
  </a:objectDefaults>
  <a:extraClrSchemeLst>
    <a:extraClrScheme>
      <a:clrScheme name="Level 1">
        <a:dk1>
          <a:srgbClr val="006699"/>
        </a:dk1>
        <a:lt1>
          <a:srgbClr val="FFFFFF"/>
        </a:lt1>
        <a:dk2>
          <a:srgbClr val="000000"/>
        </a:dk2>
        <a:lt2>
          <a:srgbClr val="99FF99"/>
        </a:lt2>
        <a:accent1>
          <a:srgbClr val="00CC99"/>
        </a:accent1>
        <a:accent2>
          <a:srgbClr val="009999"/>
        </a:accent2>
        <a:accent3>
          <a:srgbClr val="AAAAAA"/>
        </a:accent3>
        <a:accent4>
          <a:srgbClr val="DADADA"/>
        </a:accent4>
        <a:accent5>
          <a:srgbClr val="AAE2CA"/>
        </a:accent5>
        <a:accent6>
          <a:srgbClr val="008A8A"/>
        </a:accent6>
        <a:hlink>
          <a:srgbClr val="0066FF"/>
        </a:hlink>
        <a:folHlink>
          <a:srgbClr val="989CBA"/>
        </a:folHlink>
      </a:clrScheme>
      <a:clrMap bg1="dk2" tx1="lt1" bg2="dk1" tx2="lt2" accent1="accent1" accent2="accent2" accent3="accent3" accent4="accent4" accent5="accent5" accent6="accent6" hlink="hlink" folHlink="folHlink"/>
    </a:extraClrScheme>
    <a:extraClrScheme>
      <a:clrScheme name="Level 2">
        <a:dk1>
          <a:srgbClr val="808000"/>
        </a:dk1>
        <a:lt1>
          <a:srgbClr val="FFFFFF"/>
        </a:lt1>
        <a:dk2>
          <a:srgbClr val="5C271E"/>
        </a:dk2>
        <a:lt2>
          <a:srgbClr val="FFDD89"/>
        </a:lt2>
        <a:accent1>
          <a:srgbClr val="CC6600"/>
        </a:accent1>
        <a:accent2>
          <a:srgbClr val="CC9900"/>
        </a:accent2>
        <a:accent3>
          <a:srgbClr val="B5ACAB"/>
        </a:accent3>
        <a:accent4>
          <a:srgbClr val="DADADA"/>
        </a:accent4>
        <a:accent5>
          <a:srgbClr val="E2B8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Level 3">
        <a:dk1>
          <a:srgbClr val="763B00"/>
        </a:dk1>
        <a:lt1>
          <a:srgbClr val="FFFFFF"/>
        </a:lt1>
        <a:dk2>
          <a:srgbClr val="330000"/>
        </a:dk2>
        <a:lt2>
          <a:srgbClr val="CC9900"/>
        </a:lt2>
        <a:accent1>
          <a:srgbClr val="FFCC00"/>
        </a:accent1>
        <a:accent2>
          <a:srgbClr val="CC3300"/>
        </a:accent2>
        <a:accent3>
          <a:srgbClr val="ADAAAA"/>
        </a:accent3>
        <a:accent4>
          <a:srgbClr val="DADADA"/>
        </a:accent4>
        <a:accent5>
          <a:srgbClr val="FFE2AA"/>
        </a:accent5>
        <a:accent6>
          <a:srgbClr val="B92D00"/>
        </a:accent6>
        <a:hlink>
          <a:srgbClr val="666699"/>
        </a:hlink>
        <a:folHlink>
          <a:srgbClr val="999966"/>
        </a:folHlink>
      </a:clrScheme>
      <a:clrMap bg1="dk2" tx1="lt1" bg2="dk1" tx2="lt2" accent1="accent1" accent2="accent2" accent3="accent3" accent4="accent4" accent5="accent5" accent6="accent6" hlink="hlink" folHlink="folHlink"/>
    </a:extraClrScheme>
    <a:extraClrScheme>
      <a:clrScheme name="Level 4">
        <a:dk1>
          <a:srgbClr val="6D3696"/>
        </a:dk1>
        <a:lt1>
          <a:srgbClr val="FFFFFF"/>
        </a:lt1>
        <a:dk2>
          <a:srgbClr val="51255D"/>
        </a:dk2>
        <a:lt2>
          <a:srgbClr val="FFFFCC"/>
        </a:lt2>
        <a:accent1>
          <a:srgbClr val="666699"/>
        </a:accent1>
        <a:accent2>
          <a:srgbClr val="800080"/>
        </a:accent2>
        <a:accent3>
          <a:srgbClr val="B3ACB6"/>
        </a:accent3>
        <a:accent4>
          <a:srgbClr val="DADADA"/>
        </a:accent4>
        <a:accent5>
          <a:srgbClr val="B8B8CA"/>
        </a:accent5>
        <a:accent6>
          <a:srgbClr val="730073"/>
        </a:accent6>
        <a:hlink>
          <a:srgbClr val="CCCC00"/>
        </a:hlink>
        <a:folHlink>
          <a:srgbClr val="A3A274"/>
        </a:folHlink>
      </a:clrScheme>
      <a:clrMap bg1="dk2" tx1="lt1" bg2="dk1" tx2="lt2" accent1="accent1" accent2="accent2" accent3="accent3" accent4="accent4" accent5="accent5" accent6="accent6" hlink="hlink" folHlink="folHlink"/>
    </a:extraClrScheme>
    <a:extraClrScheme>
      <a:clrScheme name="Level 5">
        <a:dk1>
          <a:srgbClr val="CC6600"/>
        </a:dk1>
        <a:lt1>
          <a:srgbClr val="FFFFFF"/>
        </a:lt1>
        <a:dk2>
          <a:srgbClr val="4A553B"/>
        </a:dk2>
        <a:lt2>
          <a:srgbClr val="FFBF1F"/>
        </a:lt2>
        <a:accent1>
          <a:srgbClr val="FFCC00"/>
        </a:accent1>
        <a:accent2>
          <a:srgbClr val="CC9900"/>
        </a:accent2>
        <a:accent3>
          <a:srgbClr val="B1B4AF"/>
        </a:accent3>
        <a:accent4>
          <a:srgbClr val="DADADA"/>
        </a:accent4>
        <a:accent5>
          <a:srgbClr val="FFE2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Level 6">
        <a:dk1>
          <a:srgbClr val="000000"/>
        </a:dk1>
        <a:lt1>
          <a:srgbClr val="FFFFFF"/>
        </a:lt1>
        <a:dk2>
          <a:srgbClr val="666699"/>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
      <a:clrScheme name="Level 7">
        <a:dk1>
          <a:srgbClr val="000000"/>
        </a:dk1>
        <a:lt1>
          <a:srgbClr val="FFFFFF"/>
        </a:lt1>
        <a:dk2>
          <a:srgbClr val="CC3300"/>
        </a:dk2>
        <a:lt2>
          <a:srgbClr val="663300"/>
        </a:lt2>
        <a:accent1>
          <a:srgbClr val="FFCC00"/>
        </a:accent1>
        <a:accent2>
          <a:srgbClr val="CC6600"/>
        </a:accent2>
        <a:accent3>
          <a:srgbClr val="FFFFFF"/>
        </a:accent3>
        <a:accent4>
          <a:srgbClr val="000000"/>
        </a:accent4>
        <a:accent5>
          <a:srgbClr val="FFE2AA"/>
        </a:accent5>
        <a:accent6>
          <a:srgbClr val="B95C00"/>
        </a:accent6>
        <a:hlink>
          <a:srgbClr val="CC9900"/>
        </a:hlink>
        <a:folHlink>
          <a:srgbClr val="996633"/>
        </a:folHlink>
      </a:clrScheme>
      <a:clrMap bg1="lt1" tx1="dk1" bg2="lt2" tx2="dk2" accent1="accent1" accent2="accent2" accent3="accent3" accent4="accent4" accent5="accent5" accent6="accent6" hlink="hlink" folHlink="folHlink"/>
    </a:extraClrScheme>
    <a:extraClrScheme>
      <a:clrScheme name="Le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
      <a:clrScheme name="Level 9">
        <a:dk1>
          <a:srgbClr val="000000"/>
        </a:dk1>
        <a:lt1>
          <a:srgbClr val="FFFFFF"/>
        </a:lt1>
        <a:dk2>
          <a:srgbClr val="0000FF"/>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
      <a:clrScheme name="Level 10">
        <a:dk1>
          <a:srgbClr val="000000"/>
        </a:dk1>
        <a:lt1>
          <a:srgbClr val="FFFFFF"/>
        </a:lt1>
        <a:dk2>
          <a:srgbClr val="0033CC"/>
        </a:dk2>
        <a:lt2>
          <a:srgbClr val="FF6600"/>
        </a:lt2>
        <a:accent1>
          <a:srgbClr val="FF9900"/>
        </a:accent1>
        <a:accent2>
          <a:srgbClr val="FF3300"/>
        </a:accent2>
        <a:accent3>
          <a:srgbClr val="FFFFFF"/>
        </a:accent3>
        <a:accent4>
          <a:srgbClr val="000000"/>
        </a:accent4>
        <a:accent5>
          <a:srgbClr val="FFCAAA"/>
        </a:accent5>
        <a:accent6>
          <a:srgbClr val="E72D00"/>
        </a:accent6>
        <a:hlink>
          <a:srgbClr val="666699"/>
        </a:hlink>
        <a:folHlink>
          <a:srgbClr val="8DA15F"/>
        </a:folHlink>
      </a:clrScheme>
      <a:clrMap bg1="lt1" tx1="dk1" bg2="lt2" tx2="dk2" accent1="accent1" accent2="accent2" accent3="accent3" accent4="accent4" accent5="accent5" accent6="accent6" hlink="hlink" folHlink="folHlink"/>
    </a:extraClrScheme>
    <a:extraClrScheme>
      <a:clrScheme name="Level 11">
        <a:dk1>
          <a:srgbClr val="000000"/>
        </a:dk1>
        <a:lt1>
          <a:srgbClr val="FFFFFF"/>
        </a:lt1>
        <a:dk2>
          <a:srgbClr val="0033CC"/>
        </a:dk2>
        <a:lt2>
          <a:srgbClr val="FF9933"/>
        </a:lt2>
        <a:accent1>
          <a:srgbClr val="FF9900"/>
        </a:accent1>
        <a:accent2>
          <a:srgbClr val="FF6600"/>
        </a:accent2>
        <a:accent3>
          <a:srgbClr val="FFFFFF"/>
        </a:accent3>
        <a:accent4>
          <a:srgbClr val="000000"/>
        </a:accent4>
        <a:accent5>
          <a:srgbClr val="FFCAAA"/>
        </a:accent5>
        <a:accent6>
          <a:srgbClr val="E75C00"/>
        </a:accent6>
        <a:hlink>
          <a:srgbClr val="666699"/>
        </a:hlink>
        <a:folHlink>
          <a:srgbClr val="8DA15F"/>
        </a:folHlink>
      </a:clrScheme>
      <a:clrMap bg1="lt1" tx1="dk1" bg2="lt2" tx2="dk2" accent1="accent1" accent2="accent2" accent3="accent3" accent4="accent4" accent5="accent5" accent6="accent6" hlink="hlink" folHlink="folHlink"/>
    </a:extraClrScheme>
    <a:extraClrScheme>
      <a:clrScheme name="Level 12">
        <a:dk1>
          <a:srgbClr val="000000"/>
        </a:dk1>
        <a:lt1>
          <a:srgbClr val="FFFFFF"/>
        </a:lt1>
        <a:dk2>
          <a:srgbClr val="FF0000"/>
        </a:dk2>
        <a:lt2>
          <a:srgbClr val="FF6600"/>
        </a:lt2>
        <a:accent1>
          <a:srgbClr val="FF9900"/>
        </a:accent1>
        <a:accent2>
          <a:srgbClr val="0033CC"/>
        </a:accent2>
        <a:accent3>
          <a:srgbClr val="FFFFFF"/>
        </a:accent3>
        <a:accent4>
          <a:srgbClr val="000000"/>
        </a:accent4>
        <a:accent5>
          <a:srgbClr val="FFCAAA"/>
        </a:accent5>
        <a:accent6>
          <a:srgbClr val="002DB9"/>
        </a:accent6>
        <a:hlink>
          <a:srgbClr val="666699"/>
        </a:hlink>
        <a:folHlink>
          <a:srgbClr val="8DA15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Level">
  <a:themeElements>
    <a:clrScheme name="Level 12">
      <a:dk1>
        <a:srgbClr val="000000"/>
      </a:dk1>
      <a:lt1>
        <a:srgbClr val="FFFFFF"/>
      </a:lt1>
      <a:dk2>
        <a:srgbClr val="FF0000"/>
      </a:dk2>
      <a:lt2>
        <a:srgbClr val="FF6600"/>
      </a:lt2>
      <a:accent1>
        <a:srgbClr val="FF9900"/>
      </a:accent1>
      <a:accent2>
        <a:srgbClr val="0033CC"/>
      </a:accent2>
      <a:accent3>
        <a:srgbClr val="FFFFFF"/>
      </a:accent3>
      <a:accent4>
        <a:srgbClr val="000000"/>
      </a:accent4>
      <a:accent5>
        <a:srgbClr val="FFCAAA"/>
      </a:accent5>
      <a:accent6>
        <a:srgbClr val="002DB9"/>
      </a:accent6>
      <a:hlink>
        <a:srgbClr val="666699"/>
      </a:hlink>
      <a:folHlink>
        <a:srgbClr val="8DA15F"/>
      </a:folHlink>
    </a:clrScheme>
    <a:fontScheme name="Level">
      <a:majorFont>
        <a:latin typeface="Garamond"/>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600" b="1" i="0" u="none" strike="noStrike" cap="none" normalizeH="0" baseline="0" smtClean="0">
            <a:ln>
              <a:noFill/>
            </a:ln>
            <a:solidFill>
              <a:schemeClr val="bg1"/>
            </a:solidFill>
            <a:effectLst/>
            <a:latin typeface="Verdana" pitchFamily="34" charset="0"/>
            <a:ea typeface="ＭＳ Ｐゴシック" pitchFamily="50" charset="-128"/>
          </a:defRPr>
        </a:defPPr>
      </a:lstStyle>
    </a:spDef>
    <a:lnDef>
      <a:spPr bwMode="auto">
        <a:xfrm>
          <a:off x="0" y="0"/>
          <a:ext cx="1" cy="1"/>
        </a:xfrm>
        <a:custGeom>
          <a:avLst/>
          <a:gdLst/>
          <a:ahLst/>
          <a:cxnLst/>
          <a:rect l="0" t="0" r="0" b="0"/>
          <a:pathLst/>
        </a:custGeom>
        <a:solidFill>
          <a:schemeClr val="tx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600" b="1" i="0" u="none" strike="noStrike" cap="none" normalizeH="0" baseline="0" smtClean="0">
            <a:ln>
              <a:noFill/>
            </a:ln>
            <a:solidFill>
              <a:schemeClr val="bg1"/>
            </a:solidFill>
            <a:effectLst/>
            <a:latin typeface="Verdana" pitchFamily="34" charset="0"/>
            <a:ea typeface="ＭＳ Ｐゴシック" pitchFamily="50" charset="-128"/>
          </a:defRPr>
        </a:defPPr>
      </a:lstStyle>
    </a:lnDef>
  </a:objectDefaults>
  <a:extraClrSchemeLst>
    <a:extraClrScheme>
      <a:clrScheme name="Level 1">
        <a:dk1>
          <a:srgbClr val="006699"/>
        </a:dk1>
        <a:lt1>
          <a:srgbClr val="FFFFFF"/>
        </a:lt1>
        <a:dk2>
          <a:srgbClr val="000000"/>
        </a:dk2>
        <a:lt2>
          <a:srgbClr val="99FF99"/>
        </a:lt2>
        <a:accent1>
          <a:srgbClr val="00CC99"/>
        </a:accent1>
        <a:accent2>
          <a:srgbClr val="009999"/>
        </a:accent2>
        <a:accent3>
          <a:srgbClr val="AAAAAA"/>
        </a:accent3>
        <a:accent4>
          <a:srgbClr val="DADADA"/>
        </a:accent4>
        <a:accent5>
          <a:srgbClr val="AAE2CA"/>
        </a:accent5>
        <a:accent6>
          <a:srgbClr val="008A8A"/>
        </a:accent6>
        <a:hlink>
          <a:srgbClr val="0066FF"/>
        </a:hlink>
        <a:folHlink>
          <a:srgbClr val="989CBA"/>
        </a:folHlink>
      </a:clrScheme>
      <a:clrMap bg1="dk2" tx1="lt1" bg2="dk1" tx2="lt2" accent1="accent1" accent2="accent2" accent3="accent3" accent4="accent4" accent5="accent5" accent6="accent6" hlink="hlink" folHlink="folHlink"/>
    </a:extraClrScheme>
    <a:extraClrScheme>
      <a:clrScheme name="Level 2">
        <a:dk1>
          <a:srgbClr val="808000"/>
        </a:dk1>
        <a:lt1>
          <a:srgbClr val="FFFFFF"/>
        </a:lt1>
        <a:dk2>
          <a:srgbClr val="5C271E"/>
        </a:dk2>
        <a:lt2>
          <a:srgbClr val="FFDD89"/>
        </a:lt2>
        <a:accent1>
          <a:srgbClr val="CC6600"/>
        </a:accent1>
        <a:accent2>
          <a:srgbClr val="CC9900"/>
        </a:accent2>
        <a:accent3>
          <a:srgbClr val="B5ACAB"/>
        </a:accent3>
        <a:accent4>
          <a:srgbClr val="DADADA"/>
        </a:accent4>
        <a:accent5>
          <a:srgbClr val="E2B8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Level 3">
        <a:dk1>
          <a:srgbClr val="763B00"/>
        </a:dk1>
        <a:lt1>
          <a:srgbClr val="FFFFFF"/>
        </a:lt1>
        <a:dk2>
          <a:srgbClr val="330000"/>
        </a:dk2>
        <a:lt2>
          <a:srgbClr val="CC9900"/>
        </a:lt2>
        <a:accent1>
          <a:srgbClr val="FFCC00"/>
        </a:accent1>
        <a:accent2>
          <a:srgbClr val="CC3300"/>
        </a:accent2>
        <a:accent3>
          <a:srgbClr val="ADAAAA"/>
        </a:accent3>
        <a:accent4>
          <a:srgbClr val="DADADA"/>
        </a:accent4>
        <a:accent5>
          <a:srgbClr val="FFE2AA"/>
        </a:accent5>
        <a:accent6>
          <a:srgbClr val="B92D00"/>
        </a:accent6>
        <a:hlink>
          <a:srgbClr val="666699"/>
        </a:hlink>
        <a:folHlink>
          <a:srgbClr val="999966"/>
        </a:folHlink>
      </a:clrScheme>
      <a:clrMap bg1="dk2" tx1="lt1" bg2="dk1" tx2="lt2" accent1="accent1" accent2="accent2" accent3="accent3" accent4="accent4" accent5="accent5" accent6="accent6" hlink="hlink" folHlink="folHlink"/>
    </a:extraClrScheme>
    <a:extraClrScheme>
      <a:clrScheme name="Level 4">
        <a:dk1>
          <a:srgbClr val="6D3696"/>
        </a:dk1>
        <a:lt1>
          <a:srgbClr val="FFFFFF"/>
        </a:lt1>
        <a:dk2>
          <a:srgbClr val="51255D"/>
        </a:dk2>
        <a:lt2>
          <a:srgbClr val="FFFFCC"/>
        </a:lt2>
        <a:accent1>
          <a:srgbClr val="666699"/>
        </a:accent1>
        <a:accent2>
          <a:srgbClr val="800080"/>
        </a:accent2>
        <a:accent3>
          <a:srgbClr val="B3ACB6"/>
        </a:accent3>
        <a:accent4>
          <a:srgbClr val="DADADA"/>
        </a:accent4>
        <a:accent5>
          <a:srgbClr val="B8B8CA"/>
        </a:accent5>
        <a:accent6>
          <a:srgbClr val="730073"/>
        </a:accent6>
        <a:hlink>
          <a:srgbClr val="CCCC00"/>
        </a:hlink>
        <a:folHlink>
          <a:srgbClr val="A3A274"/>
        </a:folHlink>
      </a:clrScheme>
      <a:clrMap bg1="dk2" tx1="lt1" bg2="dk1" tx2="lt2" accent1="accent1" accent2="accent2" accent3="accent3" accent4="accent4" accent5="accent5" accent6="accent6" hlink="hlink" folHlink="folHlink"/>
    </a:extraClrScheme>
    <a:extraClrScheme>
      <a:clrScheme name="Level 5">
        <a:dk1>
          <a:srgbClr val="CC6600"/>
        </a:dk1>
        <a:lt1>
          <a:srgbClr val="FFFFFF"/>
        </a:lt1>
        <a:dk2>
          <a:srgbClr val="4A553B"/>
        </a:dk2>
        <a:lt2>
          <a:srgbClr val="FFBF1F"/>
        </a:lt2>
        <a:accent1>
          <a:srgbClr val="FFCC00"/>
        </a:accent1>
        <a:accent2>
          <a:srgbClr val="CC9900"/>
        </a:accent2>
        <a:accent3>
          <a:srgbClr val="B1B4AF"/>
        </a:accent3>
        <a:accent4>
          <a:srgbClr val="DADADA"/>
        </a:accent4>
        <a:accent5>
          <a:srgbClr val="FFE2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Level 6">
        <a:dk1>
          <a:srgbClr val="000000"/>
        </a:dk1>
        <a:lt1>
          <a:srgbClr val="FFFFFF"/>
        </a:lt1>
        <a:dk2>
          <a:srgbClr val="666699"/>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
      <a:clrScheme name="Level 7">
        <a:dk1>
          <a:srgbClr val="000000"/>
        </a:dk1>
        <a:lt1>
          <a:srgbClr val="FFFFFF"/>
        </a:lt1>
        <a:dk2>
          <a:srgbClr val="CC3300"/>
        </a:dk2>
        <a:lt2>
          <a:srgbClr val="663300"/>
        </a:lt2>
        <a:accent1>
          <a:srgbClr val="FFCC00"/>
        </a:accent1>
        <a:accent2>
          <a:srgbClr val="CC6600"/>
        </a:accent2>
        <a:accent3>
          <a:srgbClr val="FFFFFF"/>
        </a:accent3>
        <a:accent4>
          <a:srgbClr val="000000"/>
        </a:accent4>
        <a:accent5>
          <a:srgbClr val="FFE2AA"/>
        </a:accent5>
        <a:accent6>
          <a:srgbClr val="B95C00"/>
        </a:accent6>
        <a:hlink>
          <a:srgbClr val="CC9900"/>
        </a:hlink>
        <a:folHlink>
          <a:srgbClr val="996633"/>
        </a:folHlink>
      </a:clrScheme>
      <a:clrMap bg1="lt1" tx1="dk1" bg2="lt2" tx2="dk2" accent1="accent1" accent2="accent2" accent3="accent3" accent4="accent4" accent5="accent5" accent6="accent6" hlink="hlink" folHlink="folHlink"/>
    </a:extraClrScheme>
    <a:extraClrScheme>
      <a:clrScheme name="Le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
      <a:clrScheme name="Level 9">
        <a:dk1>
          <a:srgbClr val="000000"/>
        </a:dk1>
        <a:lt1>
          <a:srgbClr val="FFFFFF"/>
        </a:lt1>
        <a:dk2>
          <a:srgbClr val="0000FF"/>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
      <a:clrScheme name="Level 10">
        <a:dk1>
          <a:srgbClr val="000000"/>
        </a:dk1>
        <a:lt1>
          <a:srgbClr val="FFFFFF"/>
        </a:lt1>
        <a:dk2>
          <a:srgbClr val="0033CC"/>
        </a:dk2>
        <a:lt2>
          <a:srgbClr val="FF6600"/>
        </a:lt2>
        <a:accent1>
          <a:srgbClr val="FF9900"/>
        </a:accent1>
        <a:accent2>
          <a:srgbClr val="FF3300"/>
        </a:accent2>
        <a:accent3>
          <a:srgbClr val="FFFFFF"/>
        </a:accent3>
        <a:accent4>
          <a:srgbClr val="000000"/>
        </a:accent4>
        <a:accent5>
          <a:srgbClr val="FFCAAA"/>
        </a:accent5>
        <a:accent6>
          <a:srgbClr val="E72D00"/>
        </a:accent6>
        <a:hlink>
          <a:srgbClr val="666699"/>
        </a:hlink>
        <a:folHlink>
          <a:srgbClr val="8DA15F"/>
        </a:folHlink>
      </a:clrScheme>
      <a:clrMap bg1="lt1" tx1="dk1" bg2="lt2" tx2="dk2" accent1="accent1" accent2="accent2" accent3="accent3" accent4="accent4" accent5="accent5" accent6="accent6" hlink="hlink" folHlink="folHlink"/>
    </a:extraClrScheme>
    <a:extraClrScheme>
      <a:clrScheme name="Level 11">
        <a:dk1>
          <a:srgbClr val="000000"/>
        </a:dk1>
        <a:lt1>
          <a:srgbClr val="FFFFFF"/>
        </a:lt1>
        <a:dk2>
          <a:srgbClr val="0033CC"/>
        </a:dk2>
        <a:lt2>
          <a:srgbClr val="FF9933"/>
        </a:lt2>
        <a:accent1>
          <a:srgbClr val="FF9900"/>
        </a:accent1>
        <a:accent2>
          <a:srgbClr val="FF6600"/>
        </a:accent2>
        <a:accent3>
          <a:srgbClr val="FFFFFF"/>
        </a:accent3>
        <a:accent4>
          <a:srgbClr val="000000"/>
        </a:accent4>
        <a:accent5>
          <a:srgbClr val="FFCAAA"/>
        </a:accent5>
        <a:accent6>
          <a:srgbClr val="E75C00"/>
        </a:accent6>
        <a:hlink>
          <a:srgbClr val="666699"/>
        </a:hlink>
        <a:folHlink>
          <a:srgbClr val="8DA15F"/>
        </a:folHlink>
      </a:clrScheme>
      <a:clrMap bg1="lt1" tx1="dk1" bg2="lt2" tx2="dk2" accent1="accent1" accent2="accent2" accent3="accent3" accent4="accent4" accent5="accent5" accent6="accent6" hlink="hlink" folHlink="folHlink"/>
    </a:extraClrScheme>
    <a:extraClrScheme>
      <a:clrScheme name="Level 12">
        <a:dk1>
          <a:srgbClr val="000000"/>
        </a:dk1>
        <a:lt1>
          <a:srgbClr val="FFFFFF"/>
        </a:lt1>
        <a:dk2>
          <a:srgbClr val="FF0000"/>
        </a:dk2>
        <a:lt2>
          <a:srgbClr val="FF6600"/>
        </a:lt2>
        <a:accent1>
          <a:srgbClr val="FF9900"/>
        </a:accent1>
        <a:accent2>
          <a:srgbClr val="0033CC"/>
        </a:accent2>
        <a:accent3>
          <a:srgbClr val="FFFFFF"/>
        </a:accent3>
        <a:accent4>
          <a:srgbClr val="000000"/>
        </a:accent4>
        <a:accent5>
          <a:srgbClr val="FFCAAA"/>
        </a:accent5>
        <a:accent6>
          <a:srgbClr val="002DB9"/>
        </a:accent6>
        <a:hlink>
          <a:srgbClr val="666699"/>
        </a:hlink>
        <a:folHlink>
          <a:srgbClr val="8DA15F"/>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Level">
  <a:themeElements>
    <a:clrScheme name="Level 12">
      <a:dk1>
        <a:srgbClr val="000000"/>
      </a:dk1>
      <a:lt1>
        <a:srgbClr val="FFFFFF"/>
      </a:lt1>
      <a:dk2>
        <a:srgbClr val="FF0000"/>
      </a:dk2>
      <a:lt2>
        <a:srgbClr val="FF6600"/>
      </a:lt2>
      <a:accent1>
        <a:srgbClr val="FF9900"/>
      </a:accent1>
      <a:accent2>
        <a:srgbClr val="0033CC"/>
      </a:accent2>
      <a:accent3>
        <a:srgbClr val="FFFFFF"/>
      </a:accent3>
      <a:accent4>
        <a:srgbClr val="000000"/>
      </a:accent4>
      <a:accent5>
        <a:srgbClr val="FFCAAA"/>
      </a:accent5>
      <a:accent6>
        <a:srgbClr val="002DB9"/>
      </a:accent6>
      <a:hlink>
        <a:srgbClr val="666699"/>
      </a:hlink>
      <a:folHlink>
        <a:srgbClr val="8DA15F"/>
      </a:folHlink>
    </a:clrScheme>
    <a:fontScheme name="Level">
      <a:majorFont>
        <a:latin typeface="Garamond"/>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600" b="1" i="0" u="none" strike="noStrike" cap="none" normalizeH="0" baseline="0" smtClean="0">
            <a:ln>
              <a:noFill/>
            </a:ln>
            <a:solidFill>
              <a:schemeClr val="bg1"/>
            </a:solidFill>
            <a:effectLst/>
            <a:latin typeface="Verdana" pitchFamily="34" charset="0"/>
            <a:ea typeface="ＭＳ Ｐゴシック" charset="-128"/>
          </a:defRPr>
        </a:defPPr>
      </a:lstStyle>
    </a:spDef>
    <a:lnDef>
      <a:spPr bwMode="auto">
        <a:xfrm>
          <a:off x="0" y="0"/>
          <a:ext cx="1" cy="1"/>
        </a:xfrm>
        <a:custGeom>
          <a:avLst/>
          <a:gdLst/>
          <a:ahLst/>
          <a:cxnLst/>
          <a:rect l="0" t="0" r="0" b="0"/>
          <a:pathLst/>
        </a:custGeom>
        <a:solidFill>
          <a:schemeClr val="tx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600" b="1" i="0" u="none" strike="noStrike" cap="none" normalizeH="0" baseline="0" smtClean="0">
            <a:ln>
              <a:noFill/>
            </a:ln>
            <a:solidFill>
              <a:schemeClr val="bg1"/>
            </a:solidFill>
            <a:effectLst/>
            <a:latin typeface="Verdana" pitchFamily="34" charset="0"/>
            <a:ea typeface="ＭＳ Ｐゴシック" charset="-128"/>
          </a:defRPr>
        </a:defPPr>
      </a:lstStyle>
    </a:lnDef>
  </a:objectDefaults>
  <a:extraClrSchemeLst>
    <a:extraClrScheme>
      <a:clrScheme name="Level 1">
        <a:dk1>
          <a:srgbClr val="006699"/>
        </a:dk1>
        <a:lt1>
          <a:srgbClr val="FFFFFF"/>
        </a:lt1>
        <a:dk2>
          <a:srgbClr val="000000"/>
        </a:dk2>
        <a:lt2>
          <a:srgbClr val="99FF99"/>
        </a:lt2>
        <a:accent1>
          <a:srgbClr val="00CC99"/>
        </a:accent1>
        <a:accent2>
          <a:srgbClr val="009999"/>
        </a:accent2>
        <a:accent3>
          <a:srgbClr val="AAAAAA"/>
        </a:accent3>
        <a:accent4>
          <a:srgbClr val="DADADA"/>
        </a:accent4>
        <a:accent5>
          <a:srgbClr val="AAE2CA"/>
        </a:accent5>
        <a:accent6>
          <a:srgbClr val="008A8A"/>
        </a:accent6>
        <a:hlink>
          <a:srgbClr val="0066FF"/>
        </a:hlink>
        <a:folHlink>
          <a:srgbClr val="989CBA"/>
        </a:folHlink>
      </a:clrScheme>
      <a:clrMap bg1="dk2" tx1="lt1" bg2="dk1" tx2="lt2" accent1="accent1" accent2="accent2" accent3="accent3" accent4="accent4" accent5="accent5" accent6="accent6" hlink="hlink" folHlink="folHlink"/>
    </a:extraClrScheme>
    <a:extraClrScheme>
      <a:clrScheme name="Level 2">
        <a:dk1>
          <a:srgbClr val="808000"/>
        </a:dk1>
        <a:lt1>
          <a:srgbClr val="FFFFFF"/>
        </a:lt1>
        <a:dk2>
          <a:srgbClr val="5C271E"/>
        </a:dk2>
        <a:lt2>
          <a:srgbClr val="FFDD89"/>
        </a:lt2>
        <a:accent1>
          <a:srgbClr val="CC6600"/>
        </a:accent1>
        <a:accent2>
          <a:srgbClr val="CC9900"/>
        </a:accent2>
        <a:accent3>
          <a:srgbClr val="B5ACAB"/>
        </a:accent3>
        <a:accent4>
          <a:srgbClr val="DADADA"/>
        </a:accent4>
        <a:accent5>
          <a:srgbClr val="E2B8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Level 3">
        <a:dk1>
          <a:srgbClr val="763B00"/>
        </a:dk1>
        <a:lt1>
          <a:srgbClr val="FFFFFF"/>
        </a:lt1>
        <a:dk2>
          <a:srgbClr val="330000"/>
        </a:dk2>
        <a:lt2>
          <a:srgbClr val="CC9900"/>
        </a:lt2>
        <a:accent1>
          <a:srgbClr val="FFCC00"/>
        </a:accent1>
        <a:accent2>
          <a:srgbClr val="CC3300"/>
        </a:accent2>
        <a:accent3>
          <a:srgbClr val="ADAAAA"/>
        </a:accent3>
        <a:accent4>
          <a:srgbClr val="DADADA"/>
        </a:accent4>
        <a:accent5>
          <a:srgbClr val="FFE2AA"/>
        </a:accent5>
        <a:accent6>
          <a:srgbClr val="B92D00"/>
        </a:accent6>
        <a:hlink>
          <a:srgbClr val="666699"/>
        </a:hlink>
        <a:folHlink>
          <a:srgbClr val="999966"/>
        </a:folHlink>
      </a:clrScheme>
      <a:clrMap bg1="dk2" tx1="lt1" bg2="dk1" tx2="lt2" accent1="accent1" accent2="accent2" accent3="accent3" accent4="accent4" accent5="accent5" accent6="accent6" hlink="hlink" folHlink="folHlink"/>
    </a:extraClrScheme>
    <a:extraClrScheme>
      <a:clrScheme name="Level 4">
        <a:dk1>
          <a:srgbClr val="6D3696"/>
        </a:dk1>
        <a:lt1>
          <a:srgbClr val="FFFFFF"/>
        </a:lt1>
        <a:dk2>
          <a:srgbClr val="51255D"/>
        </a:dk2>
        <a:lt2>
          <a:srgbClr val="FFFFCC"/>
        </a:lt2>
        <a:accent1>
          <a:srgbClr val="666699"/>
        </a:accent1>
        <a:accent2>
          <a:srgbClr val="800080"/>
        </a:accent2>
        <a:accent3>
          <a:srgbClr val="B3ACB6"/>
        </a:accent3>
        <a:accent4>
          <a:srgbClr val="DADADA"/>
        </a:accent4>
        <a:accent5>
          <a:srgbClr val="B8B8CA"/>
        </a:accent5>
        <a:accent6>
          <a:srgbClr val="730073"/>
        </a:accent6>
        <a:hlink>
          <a:srgbClr val="CCCC00"/>
        </a:hlink>
        <a:folHlink>
          <a:srgbClr val="A3A274"/>
        </a:folHlink>
      </a:clrScheme>
      <a:clrMap bg1="dk2" tx1="lt1" bg2="dk1" tx2="lt2" accent1="accent1" accent2="accent2" accent3="accent3" accent4="accent4" accent5="accent5" accent6="accent6" hlink="hlink" folHlink="folHlink"/>
    </a:extraClrScheme>
    <a:extraClrScheme>
      <a:clrScheme name="Level 5">
        <a:dk1>
          <a:srgbClr val="CC6600"/>
        </a:dk1>
        <a:lt1>
          <a:srgbClr val="FFFFFF"/>
        </a:lt1>
        <a:dk2>
          <a:srgbClr val="4A553B"/>
        </a:dk2>
        <a:lt2>
          <a:srgbClr val="FFBF1F"/>
        </a:lt2>
        <a:accent1>
          <a:srgbClr val="FFCC00"/>
        </a:accent1>
        <a:accent2>
          <a:srgbClr val="CC9900"/>
        </a:accent2>
        <a:accent3>
          <a:srgbClr val="B1B4AF"/>
        </a:accent3>
        <a:accent4>
          <a:srgbClr val="DADADA"/>
        </a:accent4>
        <a:accent5>
          <a:srgbClr val="FFE2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Level 6">
        <a:dk1>
          <a:srgbClr val="000000"/>
        </a:dk1>
        <a:lt1>
          <a:srgbClr val="FFFFFF"/>
        </a:lt1>
        <a:dk2>
          <a:srgbClr val="666699"/>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
      <a:clrScheme name="Level 7">
        <a:dk1>
          <a:srgbClr val="000000"/>
        </a:dk1>
        <a:lt1>
          <a:srgbClr val="FFFFFF"/>
        </a:lt1>
        <a:dk2>
          <a:srgbClr val="CC3300"/>
        </a:dk2>
        <a:lt2>
          <a:srgbClr val="663300"/>
        </a:lt2>
        <a:accent1>
          <a:srgbClr val="FFCC00"/>
        </a:accent1>
        <a:accent2>
          <a:srgbClr val="CC6600"/>
        </a:accent2>
        <a:accent3>
          <a:srgbClr val="FFFFFF"/>
        </a:accent3>
        <a:accent4>
          <a:srgbClr val="000000"/>
        </a:accent4>
        <a:accent5>
          <a:srgbClr val="FFE2AA"/>
        </a:accent5>
        <a:accent6>
          <a:srgbClr val="B95C00"/>
        </a:accent6>
        <a:hlink>
          <a:srgbClr val="CC9900"/>
        </a:hlink>
        <a:folHlink>
          <a:srgbClr val="996633"/>
        </a:folHlink>
      </a:clrScheme>
      <a:clrMap bg1="lt1" tx1="dk1" bg2="lt2" tx2="dk2" accent1="accent1" accent2="accent2" accent3="accent3" accent4="accent4" accent5="accent5" accent6="accent6" hlink="hlink" folHlink="folHlink"/>
    </a:extraClrScheme>
    <a:extraClrScheme>
      <a:clrScheme name="Le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
      <a:clrScheme name="Level 9">
        <a:dk1>
          <a:srgbClr val="000000"/>
        </a:dk1>
        <a:lt1>
          <a:srgbClr val="FFFFFF"/>
        </a:lt1>
        <a:dk2>
          <a:srgbClr val="0000FF"/>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
      <a:clrScheme name="Level 10">
        <a:dk1>
          <a:srgbClr val="000000"/>
        </a:dk1>
        <a:lt1>
          <a:srgbClr val="FFFFFF"/>
        </a:lt1>
        <a:dk2>
          <a:srgbClr val="0033CC"/>
        </a:dk2>
        <a:lt2>
          <a:srgbClr val="FF6600"/>
        </a:lt2>
        <a:accent1>
          <a:srgbClr val="FF9900"/>
        </a:accent1>
        <a:accent2>
          <a:srgbClr val="FF3300"/>
        </a:accent2>
        <a:accent3>
          <a:srgbClr val="FFFFFF"/>
        </a:accent3>
        <a:accent4>
          <a:srgbClr val="000000"/>
        </a:accent4>
        <a:accent5>
          <a:srgbClr val="FFCAAA"/>
        </a:accent5>
        <a:accent6>
          <a:srgbClr val="E72D00"/>
        </a:accent6>
        <a:hlink>
          <a:srgbClr val="666699"/>
        </a:hlink>
        <a:folHlink>
          <a:srgbClr val="8DA15F"/>
        </a:folHlink>
      </a:clrScheme>
      <a:clrMap bg1="lt1" tx1="dk1" bg2="lt2" tx2="dk2" accent1="accent1" accent2="accent2" accent3="accent3" accent4="accent4" accent5="accent5" accent6="accent6" hlink="hlink" folHlink="folHlink"/>
    </a:extraClrScheme>
    <a:extraClrScheme>
      <a:clrScheme name="Level 11">
        <a:dk1>
          <a:srgbClr val="000000"/>
        </a:dk1>
        <a:lt1>
          <a:srgbClr val="FFFFFF"/>
        </a:lt1>
        <a:dk2>
          <a:srgbClr val="0033CC"/>
        </a:dk2>
        <a:lt2>
          <a:srgbClr val="FF9933"/>
        </a:lt2>
        <a:accent1>
          <a:srgbClr val="FF9900"/>
        </a:accent1>
        <a:accent2>
          <a:srgbClr val="FF6600"/>
        </a:accent2>
        <a:accent3>
          <a:srgbClr val="FFFFFF"/>
        </a:accent3>
        <a:accent4>
          <a:srgbClr val="000000"/>
        </a:accent4>
        <a:accent5>
          <a:srgbClr val="FFCAAA"/>
        </a:accent5>
        <a:accent6>
          <a:srgbClr val="E75C00"/>
        </a:accent6>
        <a:hlink>
          <a:srgbClr val="666699"/>
        </a:hlink>
        <a:folHlink>
          <a:srgbClr val="8DA15F"/>
        </a:folHlink>
      </a:clrScheme>
      <a:clrMap bg1="lt1" tx1="dk1" bg2="lt2" tx2="dk2" accent1="accent1" accent2="accent2" accent3="accent3" accent4="accent4" accent5="accent5" accent6="accent6" hlink="hlink" folHlink="folHlink"/>
    </a:extraClrScheme>
    <a:extraClrScheme>
      <a:clrScheme name="Level 12">
        <a:dk1>
          <a:srgbClr val="000000"/>
        </a:dk1>
        <a:lt1>
          <a:srgbClr val="FFFFFF"/>
        </a:lt1>
        <a:dk2>
          <a:srgbClr val="FF0000"/>
        </a:dk2>
        <a:lt2>
          <a:srgbClr val="FF6600"/>
        </a:lt2>
        <a:accent1>
          <a:srgbClr val="FF9900"/>
        </a:accent1>
        <a:accent2>
          <a:srgbClr val="0033CC"/>
        </a:accent2>
        <a:accent3>
          <a:srgbClr val="FFFFFF"/>
        </a:accent3>
        <a:accent4>
          <a:srgbClr val="000000"/>
        </a:accent4>
        <a:accent5>
          <a:srgbClr val="FFCAAA"/>
        </a:accent5>
        <a:accent6>
          <a:srgbClr val="002DB9"/>
        </a:accent6>
        <a:hlink>
          <a:srgbClr val="666699"/>
        </a:hlink>
        <a:folHlink>
          <a:srgbClr val="8DA15F"/>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Edge">
  <a:themeElements>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fontScheme name="Edge">
      <a:majorFont>
        <a:latin typeface="HGP創英角ｺﾞｼｯｸUB"/>
        <a:ea typeface="HGP創英角ｺﾞｼｯｸUB"/>
        <a:cs typeface=""/>
      </a:majorFont>
      <a:minorFont>
        <a:latin typeface="HGPｺﾞｼｯｸE"/>
        <a:ea typeface="HGPｺﾞｼｯｸ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Level">
  <a:themeElements>
    <a:clrScheme name="Level 12">
      <a:dk1>
        <a:srgbClr val="000000"/>
      </a:dk1>
      <a:lt1>
        <a:srgbClr val="FFFFFF"/>
      </a:lt1>
      <a:dk2>
        <a:srgbClr val="FF0000"/>
      </a:dk2>
      <a:lt2>
        <a:srgbClr val="FF6600"/>
      </a:lt2>
      <a:accent1>
        <a:srgbClr val="FF9900"/>
      </a:accent1>
      <a:accent2>
        <a:srgbClr val="0033CC"/>
      </a:accent2>
      <a:accent3>
        <a:srgbClr val="FFFFFF"/>
      </a:accent3>
      <a:accent4>
        <a:srgbClr val="000000"/>
      </a:accent4>
      <a:accent5>
        <a:srgbClr val="FFCAAA"/>
      </a:accent5>
      <a:accent6>
        <a:srgbClr val="002DB9"/>
      </a:accent6>
      <a:hlink>
        <a:srgbClr val="666699"/>
      </a:hlink>
      <a:folHlink>
        <a:srgbClr val="8DA15F"/>
      </a:folHlink>
    </a:clrScheme>
    <a:fontScheme name="Level">
      <a:majorFont>
        <a:latin typeface="Garamond"/>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ja-JP" altLang="en-US" sz="1600" b="0" i="0" u="none" strike="noStrike" cap="none" normalizeH="0" baseline="0" smtClean="0">
            <a:ln>
              <a:noFill/>
            </a:ln>
            <a:solidFill>
              <a:schemeClr val="tx1"/>
            </a:solidFill>
            <a:effectLst/>
            <a:latin typeface="Verdana" pitchFamily="34" charset="0"/>
            <a:ea typeface="ＭＳ Ｐゴシック" charset="-128"/>
          </a:defRPr>
        </a:defPPr>
      </a:lstStyle>
    </a:spDef>
    <a:lnDef>
      <a:spPr bwMode="auto">
        <a:xfrm>
          <a:off x="0" y="0"/>
          <a:ext cx="1" cy="1"/>
        </a:xfrm>
        <a:custGeom>
          <a:avLst/>
          <a:gdLst/>
          <a:ahLst/>
          <a:cxnLst/>
          <a:rect l="0" t="0" r="0" b="0"/>
          <a:pathLst/>
        </a:custGeom>
        <a:solidFill>
          <a:schemeClr val="tx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ja-JP" altLang="en-US" sz="1600" b="0" i="0" u="none" strike="noStrike" cap="none" normalizeH="0" baseline="0" smtClean="0">
            <a:ln>
              <a:noFill/>
            </a:ln>
            <a:solidFill>
              <a:schemeClr val="tx1"/>
            </a:solidFill>
            <a:effectLst/>
            <a:latin typeface="Verdana" pitchFamily="34" charset="0"/>
            <a:ea typeface="ＭＳ Ｐゴシック" charset="-128"/>
          </a:defRPr>
        </a:defPPr>
      </a:lstStyle>
    </a:lnDef>
  </a:objectDefaults>
  <a:extraClrSchemeLst>
    <a:extraClrScheme>
      <a:clrScheme name="Level 1">
        <a:dk1>
          <a:srgbClr val="006699"/>
        </a:dk1>
        <a:lt1>
          <a:srgbClr val="FFFFFF"/>
        </a:lt1>
        <a:dk2>
          <a:srgbClr val="000000"/>
        </a:dk2>
        <a:lt2>
          <a:srgbClr val="99FF99"/>
        </a:lt2>
        <a:accent1>
          <a:srgbClr val="00CC99"/>
        </a:accent1>
        <a:accent2>
          <a:srgbClr val="009999"/>
        </a:accent2>
        <a:accent3>
          <a:srgbClr val="AAAAAA"/>
        </a:accent3>
        <a:accent4>
          <a:srgbClr val="DADADA"/>
        </a:accent4>
        <a:accent5>
          <a:srgbClr val="AAE2CA"/>
        </a:accent5>
        <a:accent6>
          <a:srgbClr val="008A8A"/>
        </a:accent6>
        <a:hlink>
          <a:srgbClr val="0066FF"/>
        </a:hlink>
        <a:folHlink>
          <a:srgbClr val="989CBA"/>
        </a:folHlink>
      </a:clrScheme>
      <a:clrMap bg1="dk2" tx1="lt1" bg2="dk1" tx2="lt2" accent1="accent1" accent2="accent2" accent3="accent3" accent4="accent4" accent5="accent5" accent6="accent6" hlink="hlink" folHlink="folHlink"/>
    </a:extraClrScheme>
    <a:extraClrScheme>
      <a:clrScheme name="Level 2">
        <a:dk1>
          <a:srgbClr val="808000"/>
        </a:dk1>
        <a:lt1>
          <a:srgbClr val="FFFFFF"/>
        </a:lt1>
        <a:dk2>
          <a:srgbClr val="5C271E"/>
        </a:dk2>
        <a:lt2>
          <a:srgbClr val="FFDD89"/>
        </a:lt2>
        <a:accent1>
          <a:srgbClr val="CC6600"/>
        </a:accent1>
        <a:accent2>
          <a:srgbClr val="CC9900"/>
        </a:accent2>
        <a:accent3>
          <a:srgbClr val="B5ACAB"/>
        </a:accent3>
        <a:accent4>
          <a:srgbClr val="DADADA"/>
        </a:accent4>
        <a:accent5>
          <a:srgbClr val="E2B8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Level 3">
        <a:dk1>
          <a:srgbClr val="763B00"/>
        </a:dk1>
        <a:lt1>
          <a:srgbClr val="FFFFFF"/>
        </a:lt1>
        <a:dk2>
          <a:srgbClr val="330000"/>
        </a:dk2>
        <a:lt2>
          <a:srgbClr val="CC9900"/>
        </a:lt2>
        <a:accent1>
          <a:srgbClr val="FFCC00"/>
        </a:accent1>
        <a:accent2>
          <a:srgbClr val="CC3300"/>
        </a:accent2>
        <a:accent3>
          <a:srgbClr val="ADAAAA"/>
        </a:accent3>
        <a:accent4>
          <a:srgbClr val="DADADA"/>
        </a:accent4>
        <a:accent5>
          <a:srgbClr val="FFE2AA"/>
        </a:accent5>
        <a:accent6>
          <a:srgbClr val="B92D00"/>
        </a:accent6>
        <a:hlink>
          <a:srgbClr val="666699"/>
        </a:hlink>
        <a:folHlink>
          <a:srgbClr val="999966"/>
        </a:folHlink>
      </a:clrScheme>
      <a:clrMap bg1="dk2" tx1="lt1" bg2="dk1" tx2="lt2" accent1="accent1" accent2="accent2" accent3="accent3" accent4="accent4" accent5="accent5" accent6="accent6" hlink="hlink" folHlink="folHlink"/>
    </a:extraClrScheme>
    <a:extraClrScheme>
      <a:clrScheme name="Level 4">
        <a:dk1>
          <a:srgbClr val="6D3696"/>
        </a:dk1>
        <a:lt1>
          <a:srgbClr val="FFFFFF"/>
        </a:lt1>
        <a:dk2>
          <a:srgbClr val="51255D"/>
        </a:dk2>
        <a:lt2>
          <a:srgbClr val="FFFFCC"/>
        </a:lt2>
        <a:accent1>
          <a:srgbClr val="666699"/>
        </a:accent1>
        <a:accent2>
          <a:srgbClr val="800080"/>
        </a:accent2>
        <a:accent3>
          <a:srgbClr val="B3ACB6"/>
        </a:accent3>
        <a:accent4>
          <a:srgbClr val="DADADA"/>
        </a:accent4>
        <a:accent5>
          <a:srgbClr val="B8B8CA"/>
        </a:accent5>
        <a:accent6>
          <a:srgbClr val="730073"/>
        </a:accent6>
        <a:hlink>
          <a:srgbClr val="CCCC00"/>
        </a:hlink>
        <a:folHlink>
          <a:srgbClr val="A3A274"/>
        </a:folHlink>
      </a:clrScheme>
      <a:clrMap bg1="dk2" tx1="lt1" bg2="dk1" tx2="lt2" accent1="accent1" accent2="accent2" accent3="accent3" accent4="accent4" accent5="accent5" accent6="accent6" hlink="hlink" folHlink="folHlink"/>
    </a:extraClrScheme>
    <a:extraClrScheme>
      <a:clrScheme name="Level 5">
        <a:dk1>
          <a:srgbClr val="CC6600"/>
        </a:dk1>
        <a:lt1>
          <a:srgbClr val="FFFFFF"/>
        </a:lt1>
        <a:dk2>
          <a:srgbClr val="4A553B"/>
        </a:dk2>
        <a:lt2>
          <a:srgbClr val="FFBF1F"/>
        </a:lt2>
        <a:accent1>
          <a:srgbClr val="FFCC00"/>
        </a:accent1>
        <a:accent2>
          <a:srgbClr val="CC9900"/>
        </a:accent2>
        <a:accent3>
          <a:srgbClr val="B1B4AF"/>
        </a:accent3>
        <a:accent4>
          <a:srgbClr val="DADADA"/>
        </a:accent4>
        <a:accent5>
          <a:srgbClr val="FFE2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Level 6">
        <a:dk1>
          <a:srgbClr val="000000"/>
        </a:dk1>
        <a:lt1>
          <a:srgbClr val="FFFFFF"/>
        </a:lt1>
        <a:dk2>
          <a:srgbClr val="666699"/>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
      <a:clrScheme name="Level 7">
        <a:dk1>
          <a:srgbClr val="000000"/>
        </a:dk1>
        <a:lt1>
          <a:srgbClr val="FFFFFF"/>
        </a:lt1>
        <a:dk2>
          <a:srgbClr val="CC3300"/>
        </a:dk2>
        <a:lt2>
          <a:srgbClr val="663300"/>
        </a:lt2>
        <a:accent1>
          <a:srgbClr val="FFCC00"/>
        </a:accent1>
        <a:accent2>
          <a:srgbClr val="CC6600"/>
        </a:accent2>
        <a:accent3>
          <a:srgbClr val="FFFFFF"/>
        </a:accent3>
        <a:accent4>
          <a:srgbClr val="000000"/>
        </a:accent4>
        <a:accent5>
          <a:srgbClr val="FFE2AA"/>
        </a:accent5>
        <a:accent6>
          <a:srgbClr val="B95C00"/>
        </a:accent6>
        <a:hlink>
          <a:srgbClr val="CC9900"/>
        </a:hlink>
        <a:folHlink>
          <a:srgbClr val="996633"/>
        </a:folHlink>
      </a:clrScheme>
      <a:clrMap bg1="lt1" tx1="dk1" bg2="lt2" tx2="dk2" accent1="accent1" accent2="accent2" accent3="accent3" accent4="accent4" accent5="accent5" accent6="accent6" hlink="hlink" folHlink="folHlink"/>
    </a:extraClrScheme>
    <a:extraClrScheme>
      <a:clrScheme name="Le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
      <a:clrScheme name="Level 9">
        <a:dk1>
          <a:srgbClr val="000000"/>
        </a:dk1>
        <a:lt1>
          <a:srgbClr val="FFFFFF"/>
        </a:lt1>
        <a:dk2>
          <a:srgbClr val="0000FF"/>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
      <a:clrScheme name="Level 10">
        <a:dk1>
          <a:srgbClr val="000000"/>
        </a:dk1>
        <a:lt1>
          <a:srgbClr val="FFFFFF"/>
        </a:lt1>
        <a:dk2>
          <a:srgbClr val="0033CC"/>
        </a:dk2>
        <a:lt2>
          <a:srgbClr val="FF6600"/>
        </a:lt2>
        <a:accent1>
          <a:srgbClr val="FF9900"/>
        </a:accent1>
        <a:accent2>
          <a:srgbClr val="FF3300"/>
        </a:accent2>
        <a:accent3>
          <a:srgbClr val="FFFFFF"/>
        </a:accent3>
        <a:accent4>
          <a:srgbClr val="000000"/>
        </a:accent4>
        <a:accent5>
          <a:srgbClr val="FFCAAA"/>
        </a:accent5>
        <a:accent6>
          <a:srgbClr val="E72D00"/>
        </a:accent6>
        <a:hlink>
          <a:srgbClr val="666699"/>
        </a:hlink>
        <a:folHlink>
          <a:srgbClr val="8DA15F"/>
        </a:folHlink>
      </a:clrScheme>
      <a:clrMap bg1="lt1" tx1="dk1" bg2="lt2" tx2="dk2" accent1="accent1" accent2="accent2" accent3="accent3" accent4="accent4" accent5="accent5" accent6="accent6" hlink="hlink" folHlink="folHlink"/>
    </a:extraClrScheme>
    <a:extraClrScheme>
      <a:clrScheme name="Level 11">
        <a:dk1>
          <a:srgbClr val="000000"/>
        </a:dk1>
        <a:lt1>
          <a:srgbClr val="FFFFFF"/>
        </a:lt1>
        <a:dk2>
          <a:srgbClr val="0033CC"/>
        </a:dk2>
        <a:lt2>
          <a:srgbClr val="FF9933"/>
        </a:lt2>
        <a:accent1>
          <a:srgbClr val="FF9900"/>
        </a:accent1>
        <a:accent2>
          <a:srgbClr val="FF6600"/>
        </a:accent2>
        <a:accent3>
          <a:srgbClr val="FFFFFF"/>
        </a:accent3>
        <a:accent4>
          <a:srgbClr val="000000"/>
        </a:accent4>
        <a:accent5>
          <a:srgbClr val="FFCAAA"/>
        </a:accent5>
        <a:accent6>
          <a:srgbClr val="E75C00"/>
        </a:accent6>
        <a:hlink>
          <a:srgbClr val="666699"/>
        </a:hlink>
        <a:folHlink>
          <a:srgbClr val="8DA15F"/>
        </a:folHlink>
      </a:clrScheme>
      <a:clrMap bg1="lt1" tx1="dk1" bg2="lt2" tx2="dk2" accent1="accent1" accent2="accent2" accent3="accent3" accent4="accent4" accent5="accent5" accent6="accent6" hlink="hlink" folHlink="folHlink"/>
    </a:extraClrScheme>
    <a:extraClrScheme>
      <a:clrScheme name="Level 12">
        <a:dk1>
          <a:srgbClr val="000000"/>
        </a:dk1>
        <a:lt1>
          <a:srgbClr val="FFFFFF"/>
        </a:lt1>
        <a:dk2>
          <a:srgbClr val="FF0000"/>
        </a:dk2>
        <a:lt2>
          <a:srgbClr val="FF6600"/>
        </a:lt2>
        <a:accent1>
          <a:srgbClr val="FF9900"/>
        </a:accent1>
        <a:accent2>
          <a:srgbClr val="0033CC"/>
        </a:accent2>
        <a:accent3>
          <a:srgbClr val="FFFFFF"/>
        </a:accent3>
        <a:accent4>
          <a:srgbClr val="000000"/>
        </a:accent4>
        <a:accent5>
          <a:srgbClr val="FFCAAA"/>
        </a:accent5>
        <a:accent6>
          <a:srgbClr val="002DB9"/>
        </a:accent6>
        <a:hlink>
          <a:srgbClr val="666699"/>
        </a:hlink>
        <a:folHlink>
          <a:srgbClr val="8DA15F"/>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25059</TotalTime>
  <Words>1989</Words>
  <Application>Microsoft Macintosh PowerPoint</Application>
  <PresentationFormat>On-screen Show (4:3)</PresentationFormat>
  <Paragraphs>423</Paragraphs>
  <Slides>19</Slides>
  <Notes>18</Notes>
  <HiddenSlides>0</HiddenSlides>
  <MMClips>0</MMClips>
  <ScaleCrop>false</ScaleCrop>
  <HeadingPairs>
    <vt:vector size="6" baseType="variant">
      <vt:variant>
        <vt:lpstr>Theme</vt:lpstr>
      </vt:variant>
      <vt:variant>
        <vt:i4>5</vt:i4>
      </vt:variant>
      <vt:variant>
        <vt:lpstr>Embedded OLE Servers</vt:lpstr>
      </vt:variant>
      <vt:variant>
        <vt:i4>1</vt:i4>
      </vt:variant>
      <vt:variant>
        <vt:lpstr>Slide Titles</vt:lpstr>
      </vt:variant>
      <vt:variant>
        <vt:i4>19</vt:i4>
      </vt:variant>
    </vt:vector>
  </HeadingPairs>
  <TitlesOfParts>
    <vt:vector size="25" baseType="lpstr">
      <vt:lpstr>1_Level</vt:lpstr>
      <vt:lpstr>3_Level</vt:lpstr>
      <vt:lpstr>2_Level</vt:lpstr>
      <vt:lpstr>Edge</vt:lpstr>
      <vt:lpstr>Level</vt:lpstr>
      <vt:lpstr>Worksheet</vt:lpstr>
      <vt:lpstr> The Language Grid </vt:lpstr>
      <vt:lpstr>The Language Grid</vt:lpstr>
      <vt:lpstr>Slide 3</vt:lpstr>
      <vt:lpstr>Layers of the Language Grid</vt:lpstr>
      <vt:lpstr>Slide 5</vt:lpstr>
      <vt:lpstr>Atomic Service</vt:lpstr>
      <vt:lpstr>Composite Service</vt:lpstr>
      <vt:lpstr>Participants / Language Services</vt:lpstr>
      <vt:lpstr>Basic Operation Model</vt:lpstr>
      <vt:lpstr>Application System</vt:lpstr>
      <vt:lpstr>Federated Operation Model</vt:lpstr>
      <vt:lpstr>Slide 12</vt:lpstr>
      <vt:lpstr>Service-Oriented Approach: Pros and Cons</vt:lpstr>
      <vt:lpstr>Conclusion</vt:lpstr>
      <vt:lpstr>Slide 15</vt:lpstr>
      <vt:lpstr>Slide 16</vt:lpstr>
      <vt:lpstr>Tools for Multilingual Environments</vt:lpstr>
      <vt:lpstr>Application Systems</vt:lpstr>
      <vt:lpstr>Application Systems for MediaWiki</vt:lpstr>
    </vt:vector>
  </TitlesOfParts>
  <Company>Kyoto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マルチエージェントシステムグループの研究計画</dc:title>
  <dc:creator>Toru Ishida</dc:creator>
  <cp:lastModifiedBy>User</cp:lastModifiedBy>
  <cp:revision>1054</cp:revision>
  <dcterms:created xsi:type="dcterms:W3CDTF">2010-05-18T10:39:51Z</dcterms:created>
  <dcterms:modified xsi:type="dcterms:W3CDTF">2010-05-22T12:30:19Z</dcterms:modified>
</cp:coreProperties>
</file>