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tags/tag5.xml" ContentType="application/vnd.openxmlformats-officedocument.presentationml.tag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tags/tag3.xml" ContentType="application/vnd.openxmlformats-officedocument.presentationml.tags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5" r:id="rId1"/>
  </p:sldMasterIdLst>
  <p:notesMasterIdLst>
    <p:notesMasterId r:id="rId31"/>
  </p:notesMasterIdLst>
  <p:handoutMasterIdLst>
    <p:handoutMasterId r:id="rId32"/>
  </p:handoutMasterIdLst>
  <p:sldIdLst>
    <p:sldId id="371" r:id="rId2"/>
    <p:sldId id="372" r:id="rId3"/>
    <p:sldId id="414" r:id="rId4"/>
    <p:sldId id="415" r:id="rId5"/>
    <p:sldId id="416" r:id="rId6"/>
    <p:sldId id="400" r:id="rId7"/>
    <p:sldId id="362" r:id="rId8"/>
    <p:sldId id="363" r:id="rId9"/>
    <p:sldId id="342" r:id="rId10"/>
    <p:sldId id="375" r:id="rId11"/>
    <p:sldId id="410" r:id="rId12"/>
    <p:sldId id="377" r:id="rId13"/>
    <p:sldId id="401" r:id="rId14"/>
    <p:sldId id="402" r:id="rId15"/>
    <p:sldId id="403" r:id="rId16"/>
    <p:sldId id="404" r:id="rId17"/>
    <p:sldId id="379" r:id="rId18"/>
    <p:sldId id="380" r:id="rId19"/>
    <p:sldId id="394" r:id="rId20"/>
    <p:sldId id="393" r:id="rId21"/>
    <p:sldId id="411" r:id="rId22"/>
    <p:sldId id="405" r:id="rId23"/>
    <p:sldId id="406" r:id="rId24"/>
    <p:sldId id="407" r:id="rId25"/>
    <p:sldId id="412" r:id="rId26"/>
    <p:sldId id="391" r:id="rId27"/>
    <p:sldId id="390" r:id="rId28"/>
    <p:sldId id="409" r:id="rId29"/>
    <p:sldId id="413" r:id="rId30"/>
  </p:sldIdLst>
  <p:sldSz cx="9144000" cy="6858000" type="screen4x3"/>
  <p:notesSz cx="6873875" cy="1006316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FF99"/>
    <a:srgbClr val="B2B2B2"/>
    <a:srgbClr val="996633"/>
    <a:srgbClr val="FF0000"/>
    <a:srgbClr val="333333"/>
    <a:srgbClr val="292929"/>
    <a:srgbClr val="5F5F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82" y="-3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7" d="100"/>
          <a:sy n="47" d="100"/>
        </p:scale>
        <p:origin x="-2400" y="-96"/>
      </p:cViewPr>
      <p:guideLst>
        <p:guide orient="horz" pos="3170"/>
        <p:guide pos="216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B7DFFB-AEEA-4222-8FBF-F64B0287AEDC}" type="doc">
      <dgm:prSet loTypeId="urn:microsoft.com/office/officeart/2005/8/layout/hierarchy4" loCatId="list" qsTypeId="urn:microsoft.com/office/officeart/2005/8/quickstyle/simple3" qsCatId="simple" csTypeId="urn:microsoft.com/office/officeart/2005/8/colors/accent3_4" csCatId="accent3" phldr="1"/>
      <dgm:spPr/>
      <dgm:t>
        <a:bodyPr/>
        <a:lstStyle/>
        <a:p>
          <a:endParaRPr kumimoji="1" lang="ja-JP" altLang="en-US"/>
        </a:p>
      </dgm:t>
    </dgm:pt>
    <dgm:pt modelId="{14A7B6AD-13EA-43C3-A190-A4E09C30E8D3}">
      <dgm:prSet phldrT="[テキスト]" custT="1"/>
      <dgm:spPr/>
      <dgm:t>
        <a:bodyPr/>
        <a:lstStyle/>
        <a:p>
          <a:r>
            <a:rPr kumimoji="1" lang="en-US" altLang="ja-JP" sz="2800" dirty="0" smtClean="0"/>
            <a:t>UIMA Interoperability Levels </a:t>
          </a:r>
          <a:endParaRPr kumimoji="1" lang="ja-JP" altLang="en-US" sz="2800" dirty="0"/>
        </a:p>
      </dgm:t>
    </dgm:pt>
    <dgm:pt modelId="{1E5515A5-097E-4C22-A2A1-96E798EAF5F4}" type="parTrans" cxnId="{9DD82ADC-0C26-4135-AC7A-9C6ADACC62BA}">
      <dgm:prSet/>
      <dgm:spPr/>
      <dgm:t>
        <a:bodyPr/>
        <a:lstStyle/>
        <a:p>
          <a:endParaRPr kumimoji="1" lang="ja-JP" altLang="en-US"/>
        </a:p>
      </dgm:t>
    </dgm:pt>
    <dgm:pt modelId="{E70FF4CF-80AE-4899-B64E-222424AFEB74}" type="sibTrans" cxnId="{9DD82ADC-0C26-4135-AC7A-9C6ADACC62BA}">
      <dgm:prSet/>
      <dgm:spPr/>
      <dgm:t>
        <a:bodyPr/>
        <a:lstStyle/>
        <a:p>
          <a:endParaRPr kumimoji="1" lang="ja-JP" altLang="en-US"/>
        </a:p>
      </dgm:t>
    </dgm:pt>
    <dgm:pt modelId="{F6EFA241-9D79-45B0-BE3F-D5F9815D4238}">
      <dgm:prSet phldrT="[テキスト]"/>
      <dgm:spPr/>
      <dgm:t>
        <a:bodyPr/>
        <a:lstStyle/>
        <a:p>
          <a:r>
            <a:rPr kumimoji="1" lang="en-US" altLang="ja-JP" dirty="0" smtClean="0"/>
            <a:t>Data </a:t>
          </a:r>
        </a:p>
        <a:p>
          <a:r>
            <a:rPr kumimoji="1" lang="en-US" altLang="ja-JP" dirty="0" smtClean="0"/>
            <a:t>Representation</a:t>
          </a:r>
          <a:endParaRPr kumimoji="1" lang="ja-JP" altLang="en-US" dirty="0"/>
        </a:p>
      </dgm:t>
    </dgm:pt>
    <dgm:pt modelId="{3306B616-E6F1-4BFB-9B13-A4E6321562F9}" type="parTrans" cxnId="{7A2CBD8C-B8C1-4DDC-A5B5-230D665F23B9}">
      <dgm:prSet/>
      <dgm:spPr/>
      <dgm:t>
        <a:bodyPr/>
        <a:lstStyle/>
        <a:p>
          <a:endParaRPr kumimoji="1" lang="ja-JP" altLang="en-US"/>
        </a:p>
      </dgm:t>
    </dgm:pt>
    <dgm:pt modelId="{C672C099-BB83-4FCB-A3CF-F9ED4D27CB3A}" type="sibTrans" cxnId="{7A2CBD8C-B8C1-4DDC-A5B5-230D665F23B9}">
      <dgm:prSet/>
      <dgm:spPr/>
      <dgm:t>
        <a:bodyPr/>
        <a:lstStyle/>
        <a:p>
          <a:endParaRPr kumimoji="1" lang="ja-JP" altLang="en-US"/>
        </a:p>
      </dgm:t>
    </dgm:pt>
    <dgm:pt modelId="{8B9DB478-177B-421A-8431-A3576A12D17F}">
      <dgm:prSet phldrT="[テキスト]"/>
      <dgm:spPr/>
      <dgm:t>
        <a:bodyPr/>
        <a:lstStyle/>
        <a:p>
          <a:r>
            <a:rPr kumimoji="1" lang="en-US" altLang="ja-JP" dirty="0" smtClean="0"/>
            <a:t>Data Structure</a:t>
          </a:r>
          <a:endParaRPr kumimoji="1" lang="ja-JP" altLang="en-US" dirty="0"/>
        </a:p>
      </dgm:t>
    </dgm:pt>
    <dgm:pt modelId="{82BC0EB1-71BE-476D-AB25-CC455801E81F}" type="parTrans" cxnId="{DAB37ECB-7C09-4D2F-BED9-8E80C5FBA56B}">
      <dgm:prSet/>
      <dgm:spPr/>
      <dgm:t>
        <a:bodyPr/>
        <a:lstStyle/>
        <a:p>
          <a:endParaRPr kumimoji="1" lang="ja-JP" altLang="en-US"/>
        </a:p>
      </dgm:t>
    </dgm:pt>
    <dgm:pt modelId="{56A933F6-E9B1-4A64-BC87-F22AC9B6B796}" type="sibTrans" cxnId="{DAB37ECB-7C09-4D2F-BED9-8E80C5FBA56B}">
      <dgm:prSet/>
      <dgm:spPr/>
      <dgm:t>
        <a:bodyPr/>
        <a:lstStyle/>
        <a:p>
          <a:endParaRPr kumimoji="1" lang="ja-JP" altLang="en-US"/>
        </a:p>
      </dgm:t>
    </dgm:pt>
    <dgm:pt modelId="{F9DDC67A-09AE-4A44-97FC-88A9B2A87B4C}">
      <dgm:prSet phldrT="[テキスト]"/>
      <dgm:spPr/>
      <dgm:t>
        <a:bodyPr/>
        <a:lstStyle/>
        <a:p>
          <a:r>
            <a:rPr kumimoji="1" lang="en-US" altLang="ja-JP" dirty="0" smtClean="0"/>
            <a:t>Type System</a:t>
          </a:r>
          <a:endParaRPr kumimoji="1" lang="ja-JP" altLang="en-US" dirty="0"/>
        </a:p>
      </dgm:t>
    </dgm:pt>
    <dgm:pt modelId="{8556F129-F609-4104-8EBB-B3791BAB6AF4}" type="parTrans" cxnId="{CDF2A1A0-D632-4903-A0DD-7BA3F62BDF13}">
      <dgm:prSet/>
      <dgm:spPr/>
      <dgm:t>
        <a:bodyPr/>
        <a:lstStyle/>
        <a:p>
          <a:endParaRPr kumimoji="1" lang="ja-JP" altLang="en-US"/>
        </a:p>
      </dgm:t>
    </dgm:pt>
    <dgm:pt modelId="{610AF875-3116-4E7A-8DEF-6D5B2C7C0D11}" type="sibTrans" cxnId="{CDF2A1A0-D632-4903-A0DD-7BA3F62BDF13}">
      <dgm:prSet/>
      <dgm:spPr/>
      <dgm:t>
        <a:bodyPr/>
        <a:lstStyle/>
        <a:p>
          <a:endParaRPr kumimoji="1" lang="ja-JP" altLang="en-US"/>
        </a:p>
      </dgm:t>
    </dgm:pt>
    <dgm:pt modelId="{C9E1916D-95BD-43FF-BA90-F22A7CB6DB83}">
      <dgm:prSet phldrT="[テキスト]"/>
      <dgm:spPr/>
      <dgm:t>
        <a:bodyPr/>
        <a:lstStyle/>
        <a:p>
          <a:r>
            <a:rPr kumimoji="1" lang="en-US" altLang="ja-JP" dirty="0" smtClean="0"/>
            <a:t>Work Flow</a:t>
          </a:r>
          <a:endParaRPr kumimoji="1" lang="ja-JP" altLang="en-US" dirty="0"/>
        </a:p>
      </dgm:t>
    </dgm:pt>
    <dgm:pt modelId="{A051B32B-8443-4EEB-8AA1-2D51025C031F}" type="parTrans" cxnId="{C750672F-6B58-4EA2-87C3-F01BBA76E76E}">
      <dgm:prSet/>
      <dgm:spPr/>
      <dgm:t>
        <a:bodyPr/>
        <a:lstStyle/>
        <a:p>
          <a:endParaRPr kumimoji="1" lang="ja-JP" altLang="en-US"/>
        </a:p>
      </dgm:t>
    </dgm:pt>
    <dgm:pt modelId="{0B8A629D-0574-41E2-9991-9012B7ECEEA3}" type="sibTrans" cxnId="{C750672F-6B58-4EA2-87C3-F01BBA76E76E}">
      <dgm:prSet/>
      <dgm:spPr/>
      <dgm:t>
        <a:bodyPr/>
        <a:lstStyle/>
        <a:p>
          <a:endParaRPr kumimoji="1" lang="ja-JP" altLang="en-US"/>
        </a:p>
      </dgm:t>
    </dgm:pt>
    <dgm:pt modelId="{C6AA6A75-DFA5-47A2-8ADF-070DF8002DFC}">
      <dgm:prSet/>
      <dgm:spPr/>
      <dgm:t>
        <a:bodyPr/>
        <a:lstStyle/>
        <a:p>
          <a:r>
            <a:rPr kumimoji="1" lang="en-US" altLang="ja-JP" dirty="0" smtClean="0"/>
            <a:t>Data Format</a:t>
          </a:r>
          <a:endParaRPr kumimoji="1" lang="ja-JP" altLang="en-US" dirty="0"/>
        </a:p>
      </dgm:t>
    </dgm:pt>
    <dgm:pt modelId="{DB3F0497-D1B1-4923-BD9D-FD05B75E0B17}" type="parTrans" cxnId="{BEC5D50F-4F30-442E-BA9C-56F20C2C9E21}">
      <dgm:prSet/>
      <dgm:spPr/>
      <dgm:t>
        <a:bodyPr/>
        <a:lstStyle/>
        <a:p>
          <a:endParaRPr kumimoji="1" lang="ja-JP" altLang="en-US"/>
        </a:p>
      </dgm:t>
    </dgm:pt>
    <dgm:pt modelId="{734BF042-95C7-41D1-AB1A-346FCD40E69B}" type="sibTrans" cxnId="{BEC5D50F-4F30-442E-BA9C-56F20C2C9E21}">
      <dgm:prSet/>
      <dgm:spPr/>
      <dgm:t>
        <a:bodyPr/>
        <a:lstStyle/>
        <a:p>
          <a:endParaRPr kumimoji="1" lang="ja-JP" altLang="en-US"/>
        </a:p>
      </dgm:t>
    </dgm:pt>
    <dgm:pt modelId="{F9848F94-F7FB-48C4-84BE-9D4E83F919D1}">
      <dgm:prSet/>
      <dgm:spPr/>
      <dgm:t>
        <a:bodyPr/>
        <a:lstStyle/>
        <a:p>
          <a:r>
            <a:rPr kumimoji="1" lang="en-US" altLang="ja-JP" dirty="0" smtClean="0"/>
            <a:t>Network Services</a:t>
          </a:r>
          <a:endParaRPr kumimoji="1" lang="ja-JP" altLang="en-US" dirty="0"/>
        </a:p>
      </dgm:t>
    </dgm:pt>
    <dgm:pt modelId="{A38FECDD-0F00-4DCA-B754-07CC2BFC1BFF}" type="parTrans" cxnId="{FDAB4DF8-93AC-4C8E-B7B3-A6265C3209B8}">
      <dgm:prSet/>
      <dgm:spPr/>
      <dgm:t>
        <a:bodyPr/>
        <a:lstStyle/>
        <a:p>
          <a:endParaRPr kumimoji="1" lang="ja-JP" altLang="en-US"/>
        </a:p>
      </dgm:t>
    </dgm:pt>
    <dgm:pt modelId="{E9D9E403-612F-4322-9DE1-61ED6FA1390C}" type="sibTrans" cxnId="{FDAB4DF8-93AC-4C8E-B7B3-A6265C3209B8}">
      <dgm:prSet/>
      <dgm:spPr/>
      <dgm:t>
        <a:bodyPr/>
        <a:lstStyle/>
        <a:p>
          <a:endParaRPr kumimoji="1" lang="ja-JP" altLang="en-US"/>
        </a:p>
      </dgm:t>
    </dgm:pt>
    <dgm:pt modelId="{DAC1D434-1E2E-4A5D-B252-F2C04A9E5354}">
      <dgm:prSet/>
      <dgm:spPr/>
      <dgm:t>
        <a:bodyPr/>
        <a:lstStyle/>
        <a:p>
          <a:r>
            <a:rPr kumimoji="1" lang="en-US" altLang="ja-JP" dirty="0" smtClean="0"/>
            <a:t>SOAP Web Service</a:t>
          </a:r>
          <a:endParaRPr kumimoji="1" lang="ja-JP" altLang="en-US" dirty="0"/>
        </a:p>
      </dgm:t>
    </dgm:pt>
    <dgm:pt modelId="{E4790EE8-7226-4176-A1C7-9BBA76F51DB2}" type="parTrans" cxnId="{4A984C6D-8375-49A7-86A5-CC6475164423}">
      <dgm:prSet/>
      <dgm:spPr/>
      <dgm:t>
        <a:bodyPr/>
        <a:lstStyle/>
        <a:p>
          <a:endParaRPr kumimoji="1" lang="ja-JP" altLang="en-US"/>
        </a:p>
      </dgm:t>
    </dgm:pt>
    <dgm:pt modelId="{594304B5-BE19-4373-9FF5-B1520F01F1D5}" type="sibTrans" cxnId="{4A984C6D-8375-49A7-86A5-CC6475164423}">
      <dgm:prSet/>
      <dgm:spPr/>
      <dgm:t>
        <a:bodyPr/>
        <a:lstStyle/>
        <a:p>
          <a:endParaRPr kumimoji="1" lang="ja-JP" altLang="en-US"/>
        </a:p>
      </dgm:t>
    </dgm:pt>
    <dgm:pt modelId="{E10970DC-002D-4F10-AC57-CCDC9529DB49}">
      <dgm:prSet/>
      <dgm:spPr/>
      <dgm:t>
        <a:bodyPr/>
        <a:lstStyle/>
        <a:p>
          <a:r>
            <a:rPr kumimoji="1" lang="en-US" altLang="ja-JP" dirty="0" smtClean="0"/>
            <a:t>Vinci Service</a:t>
          </a:r>
          <a:endParaRPr kumimoji="1" lang="ja-JP" altLang="en-US" dirty="0"/>
        </a:p>
      </dgm:t>
    </dgm:pt>
    <dgm:pt modelId="{80E577B2-9601-460F-89FB-7B5648C60361}" type="parTrans" cxnId="{B4DB0139-B2F8-49A9-AA92-BF748E0287F7}">
      <dgm:prSet/>
      <dgm:spPr/>
      <dgm:t>
        <a:bodyPr/>
        <a:lstStyle/>
        <a:p>
          <a:endParaRPr kumimoji="1" lang="ja-JP" altLang="en-US"/>
        </a:p>
      </dgm:t>
    </dgm:pt>
    <dgm:pt modelId="{F6961C12-FEFE-4E19-9C32-CD810CCE9412}" type="sibTrans" cxnId="{B4DB0139-B2F8-49A9-AA92-BF748E0287F7}">
      <dgm:prSet/>
      <dgm:spPr/>
      <dgm:t>
        <a:bodyPr/>
        <a:lstStyle/>
        <a:p>
          <a:endParaRPr kumimoji="1" lang="ja-JP" altLang="en-US"/>
        </a:p>
      </dgm:t>
    </dgm:pt>
    <dgm:pt modelId="{07EEE0A4-657D-4895-852C-40AE692F751A}">
      <dgm:prSet phldrT="[テキスト]"/>
      <dgm:spPr/>
      <dgm:t>
        <a:bodyPr/>
        <a:lstStyle/>
        <a:p>
          <a:r>
            <a:rPr kumimoji="1" lang="en-US" altLang="ja-JP" dirty="0" smtClean="0"/>
            <a:t>Type</a:t>
          </a:r>
          <a:endParaRPr kumimoji="1" lang="ja-JP" altLang="en-US" dirty="0"/>
        </a:p>
      </dgm:t>
    </dgm:pt>
    <dgm:pt modelId="{FCF7ABB1-8AAD-4D3F-A3BB-8A50C5292E95}" type="parTrans" cxnId="{5A937176-71AC-46CF-B5CB-7079E652E224}">
      <dgm:prSet/>
      <dgm:spPr/>
      <dgm:t>
        <a:bodyPr/>
        <a:lstStyle/>
        <a:p>
          <a:endParaRPr kumimoji="1" lang="ja-JP" altLang="en-US"/>
        </a:p>
      </dgm:t>
    </dgm:pt>
    <dgm:pt modelId="{AF1DFB85-3F77-4CD4-B302-B339E13771B6}" type="sibTrans" cxnId="{5A937176-71AC-46CF-B5CB-7079E652E224}">
      <dgm:prSet/>
      <dgm:spPr/>
      <dgm:t>
        <a:bodyPr/>
        <a:lstStyle/>
        <a:p>
          <a:endParaRPr kumimoji="1" lang="ja-JP" altLang="en-US"/>
        </a:p>
      </dgm:t>
    </dgm:pt>
    <dgm:pt modelId="{3E80B9E2-4109-48CE-91C4-06822181215A}">
      <dgm:prSet phldrT="[テキスト]"/>
      <dgm:spPr/>
      <dgm:t>
        <a:bodyPr/>
        <a:lstStyle/>
        <a:p>
          <a:r>
            <a:rPr kumimoji="1" lang="en-US" altLang="ja-JP" dirty="0" smtClean="0"/>
            <a:t>Capability</a:t>
          </a:r>
          <a:endParaRPr kumimoji="1" lang="ja-JP" altLang="en-US" dirty="0"/>
        </a:p>
      </dgm:t>
    </dgm:pt>
    <dgm:pt modelId="{DF8A4ABB-1E3E-44CA-A6FA-63DDEC3C1D36}" type="parTrans" cxnId="{D940B4F5-BF0F-45CD-AC05-DF93F9115DB8}">
      <dgm:prSet/>
      <dgm:spPr/>
      <dgm:t>
        <a:bodyPr/>
        <a:lstStyle/>
        <a:p>
          <a:endParaRPr kumimoji="1" lang="ja-JP" altLang="en-US"/>
        </a:p>
      </dgm:t>
    </dgm:pt>
    <dgm:pt modelId="{FC198AFA-D6E3-4B08-BA5E-C851FEC3A297}" type="sibTrans" cxnId="{D940B4F5-BF0F-45CD-AC05-DF93F9115DB8}">
      <dgm:prSet/>
      <dgm:spPr/>
      <dgm:t>
        <a:bodyPr/>
        <a:lstStyle/>
        <a:p>
          <a:endParaRPr kumimoji="1" lang="ja-JP" altLang="en-US"/>
        </a:p>
      </dgm:t>
    </dgm:pt>
    <dgm:pt modelId="{EC8B361C-F898-4B5E-A279-A38FAF881464}">
      <dgm:prSet phldrT="[テキスト]"/>
      <dgm:spPr/>
      <dgm:t>
        <a:bodyPr/>
        <a:lstStyle/>
        <a:p>
          <a:r>
            <a:rPr kumimoji="1" lang="en-US" altLang="ja-JP" dirty="0" smtClean="0"/>
            <a:t>Component</a:t>
          </a:r>
          <a:endParaRPr kumimoji="1" lang="ja-JP" altLang="en-US" dirty="0"/>
        </a:p>
      </dgm:t>
    </dgm:pt>
    <dgm:pt modelId="{BEB1B137-46BC-44A9-9158-B96E10BA6509}" type="parTrans" cxnId="{B3BB7C65-450D-4730-83A9-017D5F36071B}">
      <dgm:prSet/>
      <dgm:spPr/>
      <dgm:t>
        <a:bodyPr/>
        <a:lstStyle/>
        <a:p>
          <a:endParaRPr kumimoji="1" lang="ja-JP" altLang="en-US"/>
        </a:p>
      </dgm:t>
    </dgm:pt>
    <dgm:pt modelId="{04C06D99-0F9B-401C-926C-625E06285392}" type="sibTrans" cxnId="{B3BB7C65-450D-4730-83A9-017D5F36071B}">
      <dgm:prSet/>
      <dgm:spPr/>
      <dgm:t>
        <a:bodyPr/>
        <a:lstStyle/>
        <a:p>
          <a:endParaRPr kumimoji="1" lang="ja-JP" altLang="en-US"/>
        </a:p>
      </dgm:t>
    </dgm:pt>
    <dgm:pt modelId="{95945112-E2CC-49C8-B6F9-4E7C89616EBA}" type="pres">
      <dgm:prSet presAssocID="{61B7DFFB-AEEA-4222-8FBF-F64B0287AED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4394FB11-6454-4ECE-808A-584D65CEB3FD}" type="pres">
      <dgm:prSet presAssocID="{14A7B6AD-13EA-43C3-A190-A4E09C30E8D3}" presName="vertOne" presStyleCnt="0"/>
      <dgm:spPr/>
    </dgm:pt>
    <dgm:pt modelId="{F2FA83EF-7F13-442A-971F-7CFBE967B086}" type="pres">
      <dgm:prSet presAssocID="{14A7B6AD-13EA-43C3-A190-A4E09C30E8D3}" presName="txOne" presStyleLbl="node0" presStyleIdx="0" presStyleCnt="1" custLinFactNeighborX="-11" custLinFactNeighborY="-46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1161BB7-12F8-4FAD-A6F2-CA715ABB158D}" type="pres">
      <dgm:prSet presAssocID="{14A7B6AD-13EA-43C3-A190-A4E09C30E8D3}" presName="parTransOne" presStyleCnt="0"/>
      <dgm:spPr/>
    </dgm:pt>
    <dgm:pt modelId="{DC81E30A-B8CF-41D8-900D-AD99C1548A01}" type="pres">
      <dgm:prSet presAssocID="{14A7B6AD-13EA-43C3-A190-A4E09C30E8D3}" presName="horzOne" presStyleCnt="0"/>
      <dgm:spPr/>
    </dgm:pt>
    <dgm:pt modelId="{F8B6A65A-631E-4CBA-BBE6-87B94BFB707A}" type="pres">
      <dgm:prSet presAssocID="{F6EFA241-9D79-45B0-BE3F-D5F9815D4238}" presName="vertTwo" presStyleCnt="0"/>
      <dgm:spPr/>
    </dgm:pt>
    <dgm:pt modelId="{E3AEE0E1-75CC-4F8C-8923-69989A3857B3}" type="pres">
      <dgm:prSet presAssocID="{F6EFA241-9D79-45B0-BE3F-D5F9815D4238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A53815A6-057A-4346-A751-FCCC7A2647D6}" type="pres">
      <dgm:prSet presAssocID="{F6EFA241-9D79-45B0-BE3F-D5F9815D4238}" presName="parTransTwo" presStyleCnt="0"/>
      <dgm:spPr/>
    </dgm:pt>
    <dgm:pt modelId="{A28ECC45-F288-476E-B75F-4497CC4AB783}" type="pres">
      <dgm:prSet presAssocID="{F6EFA241-9D79-45B0-BE3F-D5F9815D4238}" presName="horzTwo" presStyleCnt="0"/>
      <dgm:spPr/>
    </dgm:pt>
    <dgm:pt modelId="{42CF0E6C-A945-4648-9821-388C270921AA}" type="pres">
      <dgm:prSet presAssocID="{8B9DB478-177B-421A-8431-A3576A12D17F}" presName="vertThree" presStyleCnt="0"/>
      <dgm:spPr/>
    </dgm:pt>
    <dgm:pt modelId="{84EDBAAB-8E58-4C57-AE9E-349E2A097AD7}" type="pres">
      <dgm:prSet presAssocID="{8B9DB478-177B-421A-8431-A3576A12D17F}" presName="txThre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7F7A579-8783-4E55-9D82-388F19E26F57}" type="pres">
      <dgm:prSet presAssocID="{8B9DB478-177B-421A-8431-A3576A12D17F}" presName="parTransThree" presStyleCnt="0"/>
      <dgm:spPr/>
    </dgm:pt>
    <dgm:pt modelId="{92F37ADE-1ECC-4EA2-A51F-E0F4D31A4238}" type="pres">
      <dgm:prSet presAssocID="{8B9DB478-177B-421A-8431-A3576A12D17F}" presName="horzThree" presStyleCnt="0"/>
      <dgm:spPr/>
    </dgm:pt>
    <dgm:pt modelId="{A4FA9D6F-69C9-44AD-93AD-654D042274A5}" type="pres">
      <dgm:prSet presAssocID="{C6AA6A75-DFA5-47A2-8ADF-070DF8002DFC}" presName="vertFour" presStyleCnt="0">
        <dgm:presLayoutVars>
          <dgm:chPref val="3"/>
        </dgm:presLayoutVars>
      </dgm:prSet>
      <dgm:spPr/>
    </dgm:pt>
    <dgm:pt modelId="{F13F67F6-CA24-4AC5-8D26-776A554E3F30}" type="pres">
      <dgm:prSet presAssocID="{C6AA6A75-DFA5-47A2-8ADF-070DF8002DFC}" presName="txFour" presStyleLbl="node4" presStyleIdx="0" presStyleCnt="2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489B2800-BDD6-48A2-BD04-A6D4D505B2A5}" type="pres">
      <dgm:prSet presAssocID="{C6AA6A75-DFA5-47A2-8ADF-070DF8002DFC}" presName="horzFour" presStyleCnt="0"/>
      <dgm:spPr/>
    </dgm:pt>
    <dgm:pt modelId="{0A0CEA56-69A8-4E3F-B35C-ED31D65FAAEF}" type="pres">
      <dgm:prSet presAssocID="{56A933F6-E9B1-4A64-BC87-F22AC9B6B796}" presName="sibSpaceThree" presStyleCnt="0"/>
      <dgm:spPr/>
    </dgm:pt>
    <dgm:pt modelId="{98F2E073-D84F-4D20-8186-6A97E6E87706}" type="pres">
      <dgm:prSet presAssocID="{F9DDC67A-09AE-4A44-97FC-88A9B2A87B4C}" presName="vertThree" presStyleCnt="0"/>
      <dgm:spPr/>
    </dgm:pt>
    <dgm:pt modelId="{A0BBE4DC-8984-4B81-8CA5-8A9B573E901F}" type="pres">
      <dgm:prSet presAssocID="{F9DDC67A-09AE-4A44-97FC-88A9B2A87B4C}" presName="txThre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EDD44D80-0747-4CFE-8FFE-8B266AF09AAC}" type="pres">
      <dgm:prSet presAssocID="{F9DDC67A-09AE-4A44-97FC-88A9B2A87B4C}" presName="parTransThree" presStyleCnt="0"/>
      <dgm:spPr/>
    </dgm:pt>
    <dgm:pt modelId="{D652BF1E-26C9-4043-8710-356A66272BB8}" type="pres">
      <dgm:prSet presAssocID="{F9DDC67A-09AE-4A44-97FC-88A9B2A87B4C}" presName="horzThree" presStyleCnt="0"/>
      <dgm:spPr/>
    </dgm:pt>
    <dgm:pt modelId="{93866588-5B2D-4DD4-A8E0-FEBAFA4A7812}" type="pres">
      <dgm:prSet presAssocID="{07EEE0A4-657D-4895-852C-40AE692F751A}" presName="vertFour" presStyleCnt="0">
        <dgm:presLayoutVars>
          <dgm:chPref val="3"/>
        </dgm:presLayoutVars>
      </dgm:prSet>
      <dgm:spPr/>
    </dgm:pt>
    <dgm:pt modelId="{AB15B217-947D-4B12-B25A-FC44AB794265}" type="pres">
      <dgm:prSet presAssocID="{07EEE0A4-657D-4895-852C-40AE692F751A}" presName="txFour" presStyleLbl="node4" presStyleIdx="1" presStyleCnt="2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8E6B148-B063-4BB4-AA8B-D331A090E357}" type="pres">
      <dgm:prSet presAssocID="{07EEE0A4-657D-4895-852C-40AE692F751A}" presName="horzFour" presStyleCnt="0"/>
      <dgm:spPr/>
    </dgm:pt>
    <dgm:pt modelId="{B8224B83-34E3-49B8-9B3C-86A33AAACE32}" type="pres">
      <dgm:prSet presAssocID="{C672C099-BB83-4FCB-A3CF-F9ED4D27CB3A}" presName="sibSpaceTwo" presStyleCnt="0"/>
      <dgm:spPr/>
    </dgm:pt>
    <dgm:pt modelId="{111AEFBA-F567-4B3E-BF5B-65478607029B}" type="pres">
      <dgm:prSet presAssocID="{EC8B361C-F898-4B5E-A279-A38FAF881464}" presName="vertTwo" presStyleCnt="0"/>
      <dgm:spPr/>
    </dgm:pt>
    <dgm:pt modelId="{B616C71D-7A94-4D27-B837-C08222D9B20F}" type="pres">
      <dgm:prSet presAssocID="{EC8B361C-F898-4B5E-A279-A38FAF881464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D9527543-B4A2-45E5-BCB6-AE3D09180B1D}" type="pres">
      <dgm:prSet presAssocID="{EC8B361C-F898-4B5E-A279-A38FAF881464}" presName="parTransTwo" presStyleCnt="0"/>
      <dgm:spPr/>
    </dgm:pt>
    <dgm:pt modelId="{8D9EC6E2-DEAC-4FC9-83F7-0CB5F4F3D3C6}" type="pres">
      <dgm:prSet presAssocID="{EC8B361C-F898-4B5E-A279-A38FAF881464}" presName="horzTwo" presStyleCnt="0"/>
      <dgm:spPr/>
    </dgm:pt>
    <dgm:pt modelId="{3BFF66D9-95A1-46BA-9F0C-17AFF41C0DAC}" type="pres">
      <dgm:prSet presAssocID="{3E80B9E2-4109-48CE-91C4-06822181215A}" presName="vertThree" presStyleCnt="0"/>
      <dgm:spPr/>
    </dgm:pt>
    <dgm:pt modelId="{4F0A2577-FFB3-492F-9196-C27DBE73E41A}" type="pres">
      <dgm:prSet presAssocID="{3E80B9E2-4109-48CE-91C4-06822181215A}" presName="txThre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D6AF3BD8-D1DE-4D56-87B9-8ED3FFADB027}" type="pres">
      <dgm:prSet presAssocID="{3E80B9E2-4109-48CE-91C4-06822181215A}" presName="horzThree" presStyleCnt="0"/>
      <dgm:spPr/>
    </dgm:pt>
    <dgm:pt modelId="{F4EB68C9-DBBF-47C8-9970-DC21F012FB62}" type="pres">
      <dgm:prSet presAssocID="{04C06D99-0F9B-401C-926C-625E06285392}" presName="sibSpaceTwo" presStyleCnt="0"/>
      <dgm:spPr/>
    </dgm:pt>
    <dgm:pt modelId="{171544BF-6C45-4E08-AA92-926697235687}" type="pres">
      <dgm:prSet presAssocID="{C9E1916D-95BD-43FF-BA90-F22A7CB6DB83}" presName="vertTwo" presStyleCnt="0"/>
      <dgm:spPr/>
    </dgm:pt>
    <dgm:pt modelId="{CD6FAF47-1B5F-4146-9B0A-217009A52443}" type="pres">
      <dgm:prSet presAssocID="{C9E1916D-95BD-43FF-BA90-F22A7CB6DB83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803F966-D0CA-43D7-955D-D73BDF613E8C}" type="pres">
      <dgm:prSet presAssocID="{C9E1916D-95BD-43FF-BA90-F22A7CB6DB83}" presName="horzTwo" presStyleCnt="0"/>
      <dgm:spPr/>
    </dgm:pt>
    <dgm:pt modelId="{4A4F188C-9001-48D1-9A57-2D004820413C}" type="pres">
      <dgm:prSet presAssocID="{0B8A629D-0574-41E2-9991-9012B7ECEEA3}" presName="sibSpaceTwo" presStyleCnt="0"/>
      <dgm:spPr/>
    </dgm:pt>
    <dgm:pt modelId="{2F60CB50-BB30-496D-BF59-D42EA5AE65FD}" type="pres">
      <dgm:prSet presAssocID="{F9848F94-F7FB-48C4-84BE-9D4E83F919D1}" presName="vertTwo" presStyleCnt="0"/>
      <dgm:spPr/>
    </dgm:pt>
    <dgm:pt modelId="{7B44899D-290A-4A20-B605-AEEDE0EB011A}" type="pres">
      <dgm:prSet presAssocID="{F9848F94-F7FB-48C4-84BE-9D4E83F919D1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F17B9200-B887-4296-B112-995BF20D506D}" type="pres">
      <dgm:prSet presAssocID="{F9848F94-F7FB-48C4-84BE-9D4E83F919D1}" presName="parTransTwo" presStyleCnt="0"/>
      <dgm:spPr/>
    </dgm:pt>
    <dgm:pt modelId="{473AECB4-C176-4B1A-9F8D-37A84C5EDD9E}" type="pres">
      <dgm:prSet presAssocID="{F9848F94-F7FB-48C4-84BE-9D4E83F919D1}" presName="horzTwo" presStyleCnt="0"/>
      <dgm:spPr/>
    </dgm:pt>
    <dgm:pt modelId="{AEBCC339-6133-4A32-A942-F17812D563FE}" type="pres">
      <dgm:prSet presAssocID="{DAC1D434-1E2E-4A5D-B252-F2C04A9E5354}" presName="vertThree" presStyleCnt="0"/>
      <dgm:spPr/>
    </dgm:pt>
    <dgm:pt modelId="{8D2ACBB9-6BEC-4CE0-8ACF-DDC9C789FA78}" type="pres">
      <dgm:prSet presAssocID="{DAC1D434-1E2E-4A5D-B252-F2C04A9E5354}" presName="txThre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432331F-492D-4E01-BDB4-878CF0D096B6}" type="pres">
      <dgm:prSet presAssocID="{DAC1D434-1E2E-4A5D-B252-F2C04A9E5354}" presName="horzThree" presStyleCnt="0"/>
      <dgm:spPr/>
    </dgm:pt>
    <dgm:pt modelId="{F5D0F912-3328-40AB-935B-6614D42ABD51}" type="pres">
      <dgm:prSet presAssocID="{594304B5-BE19-4373-9FF5-B1520F01F1D5}" presName="sibSpaceThree" presStyleCnt="0"/>
      <dgm:spPr/>
    </dgm:pt>
    <dgm:pt modelId="{C29C625D-7FC3-4975-86A5-A6AE24D5D7F3}" type="pres">
      <dgm:prSet presAssocID="{E10970DC-002D-4F10-AC57-CCDC9529DB49}" presName="vertThree" presStyleCnt="0"/>
      <dgm:spPr/>
    </dgm:pt>
    <dgm:pt modelId="{D5DA1024-F043-4203-9CAC-94F4E6EB6CD5}" type="pres">
      <dgm:prSet presAssocID="{E10970DC-002D-4F10-AC57-CCDC9529DB49}" presName="txThre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2F2064F1-485C-4668-A923-CD63F6308C69}" type="pres">
      <dgm:prSet presAssocID="{E10970DC-002D-4F10-AC57-CCDC9529DB49}" presName="horzThree" presStyleCnt="0"/>
      <dgm:spPr/>
    </dgm:pt>
  </dgm:ptLst>
  <dgm:cxnLst>
    <dgm:cxn modelId="{2825AD73-252A-E046-9231-417DD22CB2BF}" type="presOf" srcId="{F9848F94-F7FB-48C4-84BE-9D4E83F919D1}" destId="{7B44899D-290A-4A20-B605-AEEDE0EB011A}" srcOrd="0" destOrd="0" presId="urn:microsoft.com/office/officeart/2005/8/layout/hierarchy4"/>
    <dgm:cxn modelId="{BCEBBF7F-3996-D043-BCAD-CCDD6D8B2FB6}" type="presOf" srcId="{F6EFA241-9D79-45B0-BE3F-D5F9815D4238}" destId="{E3AEE0E1-75CC-4F8C-8923-69989A3857B3}" srcOrd="0" destOrd="0" presId="urn:microsoft.com/office/officeart/2005/8/layout/hierarchy4"/>
    <dgm:cxn modelId="{9DD82ADC-0C26-4135-AC7A-9C6ADACC62BA}" srcId="{61B7DFFB-AEEA-4222-8FBF-F64B0287AEDC}" destId="{14A7B6AD-13EA-43C3-A190-A4E09C30E8D3}" srcOrd="0" destOrd="0" parTransId="{1E5515A5-097E-4C22-A2A1-96E798EAF5F4}" sibTransId="{E70FF4CF-80AE-4899-B64E-222424AFEB74}"/>
    <dgm:cxn modelId="{4A984C6D-8375-49A7-86A5-CC6475164423}" srcId="{F9848F94-F7FB-48C4-84BE-9D4E83F919D1}" destId="{DAC1D434-1E2E-4A5D-B252-F2C04A9E5354}" srcOrd="0" destOrd="0" parTransId="{E4790EE8-7226-4176-A1C7-9BBA76F51DB2}" sibTransId="{594304B5-BE19-4373-9FF5-B1520F01F1D5}"/>
    <dgm:cxn modelId="{36DD06BF-35FC-694B-BAA5-59AEF0A4F734}" type="presOf" srcId="{14A7B6AD-13EA-43C3-A190-A4E09C30E8D3}" destId="{F2FA83EF-7F13-442A-971F-7CFBE967B086}" srcOrd="0" destOrd="0" presId="urn:microsoft.com/office/officeart/2005/8/layout/hierarchy4"/>
    <dgm:cxn modelId="{DAB37ECB-7C09-4D2F-BED9-8E80C5FBA56B}" srcId="{F6EFA241-9D79-45B0-BE3F-D5F9815D4238}" destId="{8B9DB478-177B-421A-8431-A3576A12D17F}" srcOrd="0" destOrd="0" parTransId="{82BC0EB1-71BE-476D-AB25-CC455801E81F}" sibTransId="{56A933F6-E9B1-4A64-BC87-F22AC9B6B796}"/>
    <dgm:cxn modelId="{FDAB4DF8-93AC-4C8E-B7B3-A6265C3209B8}" srcId="{14A7B6AD-13EA-43C3-A190-A4E09C30E8D3}" destId="{F9848F94-F7FB-48C4-84BE-9D4E83F919D1}" srcOrd="3" destOrd="0" parTransId="{A38FECDD-0F00-4DCA-B754-07CC2BFC1BFF}" sibTransId="{E9D9E403-612F-4322-9DE1-61ED6FA1390C}"/>
    <dgm:cxn modelId="{5875F428-6198-7042-9851-9501496F3ED9}" type="presOf" srcId="{C9E1916D-95BD-43FF-BA90-F22A7CB6DB83}" destId="{CD6FAF47-1B5F-4146-9B0A-217009A52443}" srcOrd="0" destOrd="0" presId="urn:microsoft.com/office/officeart/2005/8/layout/hierarchy4"/>
    <dgm:cxn modelId="{CDF2A1A0-D632-4903-A0DD-7BA3F62BDF13}" srcId="{F6EFA241-9D79-45B0-BE3F-D5F9815D4238}" destId="{F9DDC67A-09AE-4A44-97FC-88A9B2A87B4C}" srcOrd="1" destOrd="0" parTransId="{8556F129-F609-4104-8EBB-B3791BAB6AF4}" sibTransId="{610AF875-3116-4E7A-8DEF-6D5B2C7C0D11}"/>
    <dgm:cxn modelId="{00F1EDEF-EE75-5F46-8235-BEF3F6BE6F0C}" type="presOf" srcId="{3E80B9E2-4109-48CE-91C4-06822181215A}" destId="{4F0A2577-FFB3-492F-9196-C27DBE73E41A}" srcOrd="0" destOrd="0" presId="urn:microsoft.com/office/officeart/2005/8/layout/hierarchy4"/>
    <dgm:cxn modelId="{D940B4F5-BF0F-45CD-AC05-DF93F9115DB8}" srcId="{EC8B361C-F898-4B5E-A279-A38FAF881464}" destId="{3E80B9E2-4109-48CE-91C4-06822181215A}" srcOrd="0" destOrd="0" parTransId="{DF8A4ABB-1E3E-44CA-A6FA-63DDEC3C1D36}" sibTransId="{FC198AFA-D6E3-4B08-BA5E-C851FEC3A297}"/>
    <dgm:cxn modelId="{5A937176-71AC-46CF-B5CB-7079E652E224}" srcId="{F9DDC67A-09AE-4A44-97FC-88A9B2A87B4C}" destId="{07EEE0A4-657D-4895-852C-40AE692F751A}" srcOrd="0" destOrd="0" parTransId="{FCF7ABB1-8AAD-4D3F-A3BB-8A50C5292E95}" sibTransId="{AF1DFB85-3F77-4CD4-B302-B339E13771B6}"/>
    <dgm:cxn modelId="{9C846AC2-08E2-834A-8B4D-673A3F9DD2F6}" type="presOf" srcId="{C6AA6A75-DFA5-47A2-8ADF-070DF8002DFC}" destId="{F13F67F6-CA24-4AC5-8D26-776A554E3F30}" srcOrd="0" destOrd="0" presId="urn:microsoft.com/office/officeart/2005/8/layout/hierarchy4"/>
    <dgm:cxn modelId="{8FE70A4C-BC6B-0842-B768-C9279925CF03}" type="presOf" srcId="{8B9DB478-177B-421A-8431-A3576A12D17F}" destId="{84EDBAAB-8E58-4C57-AE9E-349E2A097AD7}" srcOrd="0" destOrd="0" presId="urn:microsoft.com/office/officeart/2005/8/layout/hierarchy4"/>
    <dgm:cxn modelId="{495C3570-16EF-DC46-A3D7-9EBCFFF4A153}" type="presOf" srcId="{07EEE0A4-657D-4895-852C-40AE692F751A}" destId="{AB15B217-947D-4B12-B25A-FC44AB794265}" srcOrd="0" destOrd="0" presId="urn:microsoft.com/office/officeart/2005/8/layout/hierarchy4"/>
    <dgm:cxn modelId="{A6B03DA9-0241-674C-B092-6C5502FA3F6C}" type="presOf" srcId="{61B7DFFB-AEEA-4222-8FBF-F64B0287AEDC}" destId="{95945112-E2CC-49C8-B6F9-4E7C89616EBA}" srcOrd="0" destOrd="0" presId="urn:microsoft.com/office/officeart/2005/8/layout/hierarchy4"/>
    <dgm:cxn modelId="{7A2CBD8C-B8C1-4DDC-A5B5-230D665F23B9}" srcId="{14A7B6AD-13EA-43C3-A190-A4E09C30E8D3}" destId="{F6EFA241-9D79-45B0-BE3F-D5F9815D4238}" srcOrd="0" destOrd="0" parTransId="{3306B616-E6F1-4BFB-9B13-A4E6321562F9}" sibTransId="{C672C099-BB83-4FCB-A3CF-F9ED4D27CB3A}"/>
    <dgm:cxn modelId="{92DE1DF6-4FFF-AE4C-AD9A-53848B0DF451}" type="presOf" srcId="{E10970DC-002D-4F10-AC57-CCDC9529DB49}" destId="{D5DA1024-F043-4203-9CAC-94F4E6EB6CD5}" srcOrd="0" destOrd="0" presId="urn:microsoft.com/office/officeart/2005/8/layout/hierarchy4"/>
    <dgm:cxn modelId="{C750672F-6B58-4EA2-87C3-F01BBA76E76E}" srcId="{14A7B6AD-13EA-43C3-A190-A4E09C30E8D3}" destId="{C9E1916D-95BD-43FF-BA90-F22A7CB6DB83}" srcOrd="2" destOrd="0" parTransId="{A051B32B-8443-4EEB-8AA1-2D51025C031F}" sibTransId="{0B8A629D-0574-41E2-9991-9012B7ECEEA3}"/>
    <dgm:cxn modelId="{67346690-9130-0545-80BF-2D5D3CEB19C5}" type="presOf" srcId="{DAC1D434-1E2E-4A5D-B252-F2C04A9E5354}" destId="{8D2ACBB9-6BEC-4CE0-8ACF-DDC9C789FA78}" srcOrd="0" destOrd="0" presId="urn:microsoft.com/office/officeart/2005/8/layout/hierarchy4"/>
    <dgm:cxn modelId="{729D2093-7052-7E4D-8594-EABB13064DE0}" type="presOf" srcId="{EC8B361C-F898-4B5E-A279-A38FAF881464}" destId="{B616C71D-7A94-4D27-B837-C08222D9B20F}" srcOrd="0" destOrd="0" presId="urn:microsoft.com/office/officeart/2005/8/layout/hierarchy4"/>
    <dgm:cxn modelId="{36009089-7149-CA4B-A385-5F787E7EF818}" type="presOf" srcId="{F9DDC67A-09AE-4A44-97FC-88A9B2A87B4C}" destId="{A0BBE4DC-8984-4B81-8CA5-8A9B573E901F}" srcOrd="0" destOrd="0" presId="urn:microsoft.com/office/officeart/2005/8/layout/hierarchy4"/>
    <dgm:cxn modelId="{B4DB0139-B2F8-49A9-AA92-BF748E0287F7}" srcId="{F9848F94-F7FB-48C4-84BE-9D4E83F919D1}" destId="{E10970DC-002D-4F10-AC57-CCDC9529DB49}" srcOrd="1" destOrd="0" parTransId="{80E577B2-9601-460F-89FB-7B5648C60361}" sibTransId="{F6961C12-FEFE-4E19-9C32-CD810CCE9412}"/>
    <dgm:cxn modelId="{B3BB7C65-450D-4730-83A9-017D5F36071B}" srcId="{14A7B6AD-13EA-43C3-A190-A4E09C30E8D3}" destId="{EC8B361C-F898-4B5E-A279-A38FAF881464}" srcOrd="1" destOrd="0" parTransId="{BEB1B137-46BC-44A9-9158-B96E10BA6509}" sibTransId="{04C06D99-0F9B-401C-926C-625E06285392}"/>
    <dgm:cxn modelId="{BEC5D50F-4F30-442E-BA9C-56F20C2C9E21}" srcId="{8B9DB478-177B-421A-8431-A3576A12D17F}" destId="{C6AA6A75-DFA5-47A2-8ADF-070DF8002DFC}" srcOrd="0" destOrd="0" parTransId="{DB3F0497-D1B1-4923-BD9D-FD05B75E0B17}" sibTransId="{734BF042-95C7-41D1-AB1A-346FCD40E69B}"/>
    <dgm:cxn modelId="{6A90D519-C746-464B-AB1B-C74E1C445AE8}" type="presParOf" srcId="{95945112-E2CC-49C8-B6F9-4E7C89616EBA}" destId="{4394FB11-6454-4ECE-808A-584D65CEB3FD}" srcOrd="0" destOrd="0" presId="urn:microsoft.com/office/officeart/2005/8/layout/hierarchy4"/>
    <dgm:cxn modelId="{B73A66AC-0DFE-B14D-B200-29E3335796D1}" type="presParOf" srcId="{4394FB11-6454-4ECE-808A-584D65CEB3FD}" destId="{F2FA83EF-7F13-442A-971F-7CFBE967B086}" srcOrd="0" destOrd="0" presId="urn:microsoft.com/office/officeart/2005/8/layout/hierarchy4"/>
    <dgm:cxn modelId="{8292B0C0-C432-3D4C-819B-AF5ADB6CC1B8}" type="presParOf" srcId="{4394FB11-6454-4ECE-808A-584D65CEB3FD}" destId="{C1161BB7-12F8-4FAD-A6F2-CA715ABB158D}" srcOrd="1" destOrd="0" presId="urn:microsoft.com/office/officeart/2005/8/layout/hierarchy4"/>
    <dgm:cxn modelId="{45E31DF3-E9CE-1B41-8101-3D5CE0126547}" type="presParOf" srcId="{4394FB11-6454-4ECE-808A-584D65CEB3FD}" destId="{DC81E30A-B8CF-41D8-900D-AD99C1548A01}" srcOrd="2" destOrd="0" presId="urn:microsoft.com/office/officeart/2005/8/layout/hierarchy4"/>
    <dgm:cxn modelId="{669B5D51-C912-644B-BC08-2FC46F9CC7DF}" type="presParOf" srcId="{DC81E30A-B8CF-41D8-900D-AD99C1548A01}" destId="{F8B6A65A-631E-4CBA-BBE6-87B94BFB707A}" srcOrd="0" destOrd="0" presId="urn:microsoft.com/office/officeart/2005/8/layout/hierarchy4"/>
    <dgm:cxn modelId="{BCA546B2-ECC0-4E45-8985-190EC4F2EC43}" type="presParOf" srcId="{F8B6A65A-631E-4CBA-BBE6-87B94BFB707A}" destId="{E3AEE0E1-75CC-4F8C-8923-69989A3857B3}" srcOrd="0" destOrd="0" presId="urn:microsoft.com/office/officeart/2005/8/layout/hierarchy4"/>
    <dgm:cxn modelId="{4ABF12B9-81C9-5649-AEAA-37AD6B872096}" type="presParOf" srcId="{F8B6A65A-631E-4CBA-BBE6-87B94BFB707A}" destId="{A53815A6-057A-4346-A751-FCCC7A2647D6}" srcOrd="1" destOrd="0" presId="urn:microsoft.com/office/officeart/2005/8/layout/hierarchy4"/>
    <dgm:cxn modelId="{C7E41451-40AD-D743-B6C1-BBB1D0619004}" type="presParOf" srcId="{F8B6A65A-631E-4CBA-BBE6-87B94BFB707A}" destId="{A28ECC45-F288-476E-B75F-4497CC4AB783}" srcOrd="2" destOrd="0" presId="urn:microsoft.com/office/officeart/2005/8/layout/hierarchy4"/>
    <dgm:cxn modelId="{503FE8B8-917C-BC47-9985-5DB763BB86D9}" type="presParOf" srcId="{A28ECC45-F288-476E-B75F-4497CC4AB783}" destId="{42CF0E6C-A945-4648-9821-388C270921AA}" srcOrd="0" destOrd="0" presId="urn:microsoft.com/office/officeart/2005/8/layout/hierarchy4"/>
    <dgm:cxn modelId="{8A7B2D5E-7CF9-EF47-89F8-D370FF137A02}" type="presParOf" srcId="{42CF0E6C-A945-4648-9821-388C270921AA}" destId="{84EDBAAB-8E58-4C57-AE9E-349E2A097AD7}" srcOrd="0" destOrd="0" presId="urn:microsoft.com/office/officeart/2005/8/layout/hierarchy4"/>
    <dgm:cxn modelId="{118055FB-0A5E-3D4B-90FB-AC2A3BCA0026}" type="presParOf" srcId="{42CF0E6C-A945-4648-9821-388C270921AA}" destId="{77F7A579-8783-4E55-9D82-388F19E26F57}" srcOrd="1" destOrd="0" presId="urn:microsoft.com/office/officeart/2005/8/layout/hierarchy4"/>
    <dgm:cxn modelId="{C6E92AC3-CF49-BD43-AD90-A130D082B8EC}" type="presParOf" srcId="{42CF0E6C-A945-4648-9821-388C270921AA}" destId="{92F37ADE-1ECC-4EA2-A51F-E0F4D31A4238}" srcOrd="2" destOrd="0" presId="urn:microsoft.com/office/officeart/2005/8/layout/hierarchy4"/>
    <dgm:cxn modelId="{90D083F6-E0EC-E847-BBE0-0FD074DF97E1}" type="presParOf" srcId="{92F37ADE-1ECC-4EA2-A51F-E0F4D31A4238}" destId="{A4FA9D6F-69C9-44AD-93AD-654D042274A5}" srcOrd="0" destOrd="0" presId="urn:microsoft.com/office/officeart/2005/8/layout/hierarchy4"/>
    <dgm:cxn modelId="{7B20B78F-8756-7C44-BCBC-E9D81F072C11}" type="presParOf" srcId="{A4FA9D6F-69C9-44AD-93AD-654D042274A5}" destId="{F13F67F6-CA24-4AC5-8D26-776A554E3F30}" srcOrd="0" destOrd="0" presId="urn:microsoft.com/office/officeart/2005/8/layout/hierarchy4"/>
    <dgm:cxn modelId="{72A122CD-0342-AC43-AFB4-EDA1D691567D}" type="presParOf" srcId="{A4FA9D6F-69C9-44AD-93AD-654D042274A5}" destId="{489B2800-BDD6-48A2-BD04-A6D4D505B2A5}" srcOrd="1" destOrd="0" presId="urn:microsoft.com/office/officeart/2005/8/layout/hierarchy4"/>
    <dgm:cxn modelId="{C67CDA7A-661E-F34F-BCB3-594F897E9AB6}" type="presParOf" srcId="{A28ECC45-F288-476E-B75F-4497CC4AB783}" destId="{0A0CEA56-69A8-4E3F-B35C-ED31D65FAAEF}" srcOrd="1" destOrd="0" presId="urn:microsoft.com/office/officeart/2005/8/layout/hierarchy4"/>
    <dgm:cxn modelId="{EC94C538-2ADA-0848-90E1-80109C207DEF}" type="presParOf" srcId="{A28ECC45-F288-476E-B75F-4497CC4AB783}" destId="{98F2E073-D84F-4D20-8186-6A97E6E87706}" srcOrd="2" destOrd="0" presId="urn:microsoft.com/office/officeart/2005/8/layout/hierarchy4"/>
    <dgm:cxn modelId="{4E9520E3-7CB8-F949-A7DB-04DB0790A67E}" type="presParOf" srcId="{98F2E073-D84F-4D20-8186-6A97E6E87706}" destId="{A0BBE4DC-8984-4B81-8CA5-8A9B573E901F}" srcOrd="0" destOrd="0" presId="urn:microsoft.com/office/officeart/2005/8/layout/hierarchy4"/>
    <dgm:cxn modelId="{078126E8-459D-454C-A27B-D7EF7D1F67EC}" type="presParOf" srcId="{98F2E073-D84F-4D20-8186-6A97E6E87706}" destId="{EDD44D80-0747-4CFE-8FFE-8B266AF09AAC}" srcOrd="1" destOrd="0" presId="urn:microsoft.com/office/officeart/2005/8/layout/hierarchy4"/>
    <dgm:cxn modelId="{229D244D-34B2-A946-8650-84CB336DFAB4}" type="presParOf" srcId="{98F2E073-D84F-4D20-8186-6A97E6E87706}" destId="{D652BF1E-26C9-4043-8710-356A66272BB8}" srcOrd="2" destOrd="0" presId="urn:microsoft.com/office/officeart/2005/8/layout/hierarchy4"/>
    <dgm:cxn modelId="{81B62A5F-47BA-5E44-9E68-2FE427A47774}" type="presParOf" srcId="{D652BF1E-26C9-4043-8710-356A66272BB8}" destId="{93866588-5B2D-4DD4-A8E0-FEBAFA4A7812}" srcOrd="0" destOrd="0" presId="urn:microsoft.com/office/officeart/2005/8/layout/hierarchy4"/>
    <dgm:cxn modelId="{0E2BB4BD-007C-DE4D-887D-7C5076915654}" type="presParOf" srcId="{93866588-5B2D-4DD4-A8E0-FEBAFA4A7812}" destId="{AB15B217-947D-4B12-B25A-FC44AB794265}" srcOrd="0" destOrd="0" presId="urn:microsoft.com/office/officeart/2005/8/layout/hierarchy4"/>
    <dgm:cxn modelId="{9F2D9A97-A0FC-6448-9ED7-B5201E101441}" type="presParOf" srcId="{93866588-5B2D-4DD4-A8E0-FEBAFA4A7812}" destId="{C8E6B148-B063-4BB4-AA8B-D331A090E357}" srcOrd="1" destOrd="0" presId="urn:microsoft.com/office/officeart/2005/8/layout/hierarchy4"/>
    <dgm:cxn modelId="{EB5E128E-4384-504F-99C9-817CFAFAE113}" type="presParOf" srcId="{DC81E30A-B8CF-41D8-900D-AD99C1548A01}" destId="{B8224B83-34E3-49B8-9B3C-86A33AAACE32}" srcOrd="1" destOrd="0" presId="urn:microsoft.com/office/officeart/2005/8/layout/hierarchy4"/>
    <dgm:cxn modelId="{964DB247-B215-9F4B-8A0B-58536FABAF43}" type="presParOf" srcId="{DC81E30A-B8CF-41D8-900D-AD99C1548A01}" destId="{111AEFBA-F567-4B3E-BF5B-65478607029B}" srcOrd="2" destOrd="0" presId="urn:microsoft.com/office/officeart/2005/8/layout/hierarchy4"/>
    <dgm:cxn modelId="{CB170B00-45D0-BC40-B101-80DE7A1E8138}" type="presParOf" srcId="{111AEFBA-F567-4B3E-BF5B-65478607029B}" destId="{B616C71D-7A94-4D27-B837-C08222D9B20F}" srcOrd="0" destOrd="0" presId="urn:microsoft.com/office/officeart/2005/8/layout/hierarchy4"/>
    <dgm:cxn modelId="{E83B825B-3E57-A14E-9998-A255047B7040}" type="presParOf" srcId="{111AEFBA-F567-4B3E-BF5B-65478607029B}" destId="{D9527543-B4A2-45E5-BCB6-AE3D09180B1D}" srcOrd="1" destOrd="0" presId="urn:microsoft.com/office/officeart/2005/8/layout/hierarchy4"/>
    <dgm:cxn modelId="{4B00F6DA-3841-D94A-A83D-E40AE20958ED}" type="presParOf" srcId="{111AEFBA-F567-4B3E-BF5B-65478607029B}" destId="{8D9EC6E2-DEAC-4FC9-83F7-0CB5F4F3D3C6}" srcOrd="2" destOrd="0" presId="urn:microsoft.com/office/officeart/2005/8/layout/hierarchy4"/>
    <dgm:cxn modelId="{8F2DD099-C002-FC46-9342-45D8D657370A}" type="presParOf" srcId="{8D9EC6E2-DEAC-4FC9-83F7-0CB5F4F3D3C6}" destId="{3BFF66D9-95A1-46BA-9F0C-17AFF41C0DAC}" srcOrd="0" destOrd="0" presId="urn:microsoft.com/office/officeart/2005/8/layout/hierarchy4"/>
    <dgm:cxn modelId="{56363A02-BA92-5646-ACF3-00C396A20DBF}" type="presParOf" srcId="{3BFF66D9-95A1-46BA-9F0C-17AFF41C0DAC}" destId="{4F0A2577-FFB3-492F-9196-C27DBE73E41A}" srcOrd="0" destOrd="0" presId="urn:microsoft.com/office/officeart/2005/8/layout/hierarchy4"/>
    <dgm:cxn modelId="{961C02CA-8B2D-EB4C-8E68-9D05F6633E7A}" type="presParOf" srcId="{3BFF66D9-95A1-46BA-9F0C-17AFF41C0DAC}" destId="{D6AF3BD8-D1DE-4D56-87B9-8ED3FFADB027}" srcOrd="1" destOrd="0" presId="urn:microsoft.com/office/officeart/2005/8/layout/hierarchy4"/>
    <dgm:cxn modelId="{7FB78B65-AC6C-284A-BF19-D5409CD76F60}" type="presParOf" srcId="{DC81E30A-B8CF-41D8-900D-AD99C1548A01}" destId="{F4EB68C9-DBBF-47C8-9970-DC21F012FB62}" srcOrd="3" destOrd="0" presId="urn:microsoft.com/office/officeart/2005/8/layout/hierarchy4"/>
    <dgm:cxn modelId="{3F6E6964-66CA-9D48-9D3B-6382F01C268E}" type="presParOf" srcId="{DC81E30A-B8CF-41D8-900D-AD99C1548A01}" destId="{171544BF-6C45-4E08-AA92-926697235687}" srcOrd="4" destOrd="0" presId="urn:microsoft.com/office/officeart/2005/8/layout/hierarchy4"/>
    <dgm:cxn modelId="{655638FE-8321-0949-A7EA-0279DBADBB2B}" type="presParOf" srcId="{171544BF-6C45-4E08-AA92-926697235687}" destId="{CD6FAF47-1B5F-4146-9B0A-217009A52443}" srcOrd="0" destOrd="0" presId="urn:microsoft.com/office/officeart/2005/8/layout/hierarchy4"/>
    <dgm:cxn modelId="{C3280ADB-DA5F-1347-B472-C5AF977FF363}" type="presParOf" srcId="{171544BF-6C45-4E08-AA92-926697235687}" destId="{7803F966-D0CA-43D7-955D-D73BDF613E8C}" srcOrd="1" destOrd="0" presId="urn:microsoft.com/office/officeart/2005/8/layout/hierarchy4"/>
    <dgm:cxn modelId="{DBDEE3CA-8173-6A4A-A458-84954E75D6C2}" type="presParOf" srcId="{DC81E30A-B8CF-41D8-900D-AD99C1548A01}" destId="{4A4F188C-9001-48D1-9A57-2D004820413C}" srcOrd="5" destOrd="0" presId="urn:microsoft.com/office/officeart/2005/8/layout/hierarchy4"/>
    <dgm:cxn modelId="{CB7F0D67-6B3B-674B-8BB5-FB155F7BD5CF}" type="presParOf" srcId="{DC81E30A-B8CF-41D8-900D-AD99C1548A01}" destId="{2F60CB50-BB30-496D-BF59-D42EA5AE65FD}" srcOrd="6" destOrd="0" presId="urn:microsoft.com/office/officeart/2005/8/layout/hierarchy4"/>
    <dgm:cxn modelId="{A7EE92A8-5E17-A444-AD09-9DA6C01F3852}" type="presParOf" srcId="{2F60CB50-BB30-496D-BF59-D42EA5AE65FD}" destId="{7B44899D-290A-4A20-B605-AEEDE0EB011A}" srcOrd="0" destOrd="0" presId="urn:microsoft.com/office/officeart/2005/8/layout/hierarchy4"/>
    <dgm:cxn modelId="{9F80445A-B844-7245-99F6-06FCB8261CD3}" type="presParOf" srcId="{2F60CB50-BB30-496D-BF59-D42EA5AE65FD}" destId="{F17B9200-B887-4296-B112-995BF20D506D}" srcOrd="1" destOrd="0" presId="urn:microsoft.com/office/officeart/2005/8/layout/hierarchy4"/>
    <dgm:cxn modelId="{8ACE4B34-94A9-894C-A4AC-C5264401BA32}" type="presParOf" srcId="{2F60CB50-BB30-496D-BF59-D42EA5AE65FD}" destId="{473AECB4-C176-4B1A-9F8D-37A84C5EDD9E}" srcOrd="2" destOrd="0" presId="urn:microsoft.com/office/officeart/2005/8/layout/hierarchy4"/>
    <dgm:cxn modelId="{5E615174-9D96-1443-A7F1-7F82296D5BC0}" type="presParOf" srcId="{473AECB4-C176-4B1A-9F8D-37A84C5EDD9E}" destId="{AEBCC339-6133-4A32-A942-F17812D563FE}" srcOrd="0" destOrd="0" presId="urn:microsoft.com/office/officeart/2005/8/layout/hierarchy4"/>
    <dgm:cxn modelId="{72C4D229-A3CB-4B4E-9592-97CC467DC668}" type="presParOf" srcId="{AEBCC339-6133-4A32-A942-F17812D563FE}" destId="{8D2ACBB9-6BEC-4CE0-8ACF-DDC9C789FA78}" srcOrd="0" destOrd="0" presId="urn:microsoft.com/office/officeart/2005/8/layout/hierarchy4"/>
    <dgm:cxn modelId="{CC07BCB7-C2FD-3449-A3E6-52FA9A8B101F}" type="presParOf" srcId="{AEBCC339-6133-4A32-A942-F17812D563FE}" destId="{7432331F-492D-4E01-BDB4-878CF0D096B6}" srcOrd="1" destOrd="0" presId="urn:microsoft.com/office/officeart/2005/8/layout/hierarchy4"/>
    <dgm:cxn modelId="{AAE17ED2-F64C-DC4B-9F35-B66A093384CE}" type="presParOf" srcId="{473AECB4-C176-4B1A-9F8D-37A84C5EDD9E}" destId="{F5D0F912-3328-40AB-935B-6614D42ABD51}" srcOrd="1" destOrd="0" presId="urn:microsoft.com/office/officeart/2005/8/layout/hierarchy4"/>
    <dgm:cxn modelId="{B8A711C8-8BED-DE44-9B68-0501253B3A28}" type="presParOf" srcId="{473AECB4-C176-4B1A-9F8D-37A84C5EDD9E}" destId="{C29C625D-7FC3-4975-86A5-A6AE24D5D7F3}" srcOrd="2" destOrd="0" presId="urn:microsoft.com/office/officeart/2005/8/layout/hierarchy4"/>
    <dgm:cxn modelId="{E259FD9D-7F1F-A04F-B056-8E013C0443D0}" type="presParOf" srcId="{C29C625D-7FC3-4975-86A5-A6AE24D5D7F3}" destId="{D5DA1024-F043-4203-9CAC-94F4E6EB6CD5}" srcOrd="0" destOrd="0" presId="urn:microsoft.com/office/officeart/2005/8/layout/hierarchy4"/>
    <dgm:cxn modelId="{680E4E6A-8F5A-3E44-95B0-95DE3228CB86}" type="presParOf" srcId="{C29C625D-7FC3-4975-86A5-A6AE24D5D7F3}" destId="{2F2064F1-485C-4668-A923-CD63F6308C6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724F00-75CD-4E72-9EA1-78DCAC6B486F}" type="doc">
      <dgm:prSet loTypeId="urn:microsoft.com/office/officeart/2005/8/layout/process1" loCatId="process" qsTypeId="urn:microsoft.com/office/officeart/2005/8/quickstyle/simple4" qsCatId="simple" csTypeId="urn:microsoft.com/office/officeart/2005/8/colors/colorful1" csCatId="colorful" phldr="1"/>
      <dgm:spPr/>
    </dgm:pt>
    <dgm:pt modelId="{486DAF9F-F8AE-441B-8D9D-0476AE524785}">
      <dgm:prSet phldrT="[テキスト]"/>
      <dgm:spPr/>
      <dgm:t>
        <a:bodyPr/>
        <a:lstStyle/>
        <a:p>
          <a:r>
            <a:rPr kumimoji="1" lang="en-US" altLang="ja-JP" dirty="0" smtClean="0"/>
            <a:t>Sentence</a:t>
          </a:r>
        </a:p>
        <a:p>
          <a:r>
            <a:rPr kumimoji="1" lang="en-US" altLang="ja-JP" dirty="0" smtClean="0"/>
            <a:t>Detector</a:t>
          </a:r>
          <a:endParaRPr kumimoji="1" lang="ja-JP" altLang="en-US" dirty="0"/>
        </a:p>
      </dgm:t>
    </dgm:pt>
    <dgm:pt modelId="{9C90A763-2E96-473B-982D-0524CA324D70}" type="parTrans" cxnId="{24F9CE75-8C0D-4AAD-9A67-E0DE2C18EAC8}">
      <dgm:prSet/>
      <dgm:spPr/>
      <dgm:t>
        <a:bodyPr/>
        <a:lstStyle/>
        <a:p>
          <a:endParaRPr kumimoji="1" lang="ja-JP" altLang="en-US"/>
        </a:p>
      </dgm:t>
    </dgm:pt>
    <dgm:pt modelId="{8D09C075-0368-4422-9FC4-75AB077FF5F1}" type="sibTrans" cxnId="{24F9CE75-8C0D-4AAD-9A67-E0DE2C18EAC8}">
      <dgm:prSet/>
      <dgm:spPr/>
      <dgm:t>
        <a:bodyPr/>
        <a:lstStyle/>
        <a:p>
          <a:endParaRPr kumimoji="1" lang="ja-JP" altLang="en-US"/>
        </a:p>
      </dgm:t>
    </dgm:pt>
    <dgm:pt modelId="{F02BB39F-4BB4-47F8-A03F-179CD6B87F4F}">
      <dgm:prSet phldrT="[テキスト]"/>
      <dgm:spPr/>
      <dgm:t>
        <a:bodyPr/>
        <a:lstStyle/>
        <a:p>
          <a:r>
            <a:rPr kumimoji="1" lang="en-US" altLang="ja-JP" dirty="0" smtClean="0"/>
            <a:t>POS Tagger</a:t>
          </a:r>
          <a:endParaRPr kumimoji="1" lang="ja-JP" altLang="en-US" dirty="0"/>
        </a:p>
      </dgm:t>
    </dgm:pt>
    <dgm:pt modelId="{9D3E3A14-EFFF-4AA5-8AF5-00E25ED5DDA1}" type="parTrans" cxnId="{245E732C-2F4E-4EEC-9C92-9599D48065F0}">
      <dgm:prSet/>
      <dgm:spPr/>
      <dgm:t>
        <a:bodyPr/>
        <a:lstStyle/>
        <a:p>
          <a:endParaRPr kumimoji="1" lang="ja-JP" altLang="en-US"/>
        </a:p>
      </dgm:t>
    </dgm:pt>
    <dgm:pt modelId="{BBC3CCEE-EE5C-45C3-8194-9BC54211DDF1}" type="sibTrans" cxnId="{245E732C-2F4E-4EEC-9C92-9599D48065F0}">
      <dgm:prSet/>
      <dgm:spPr/>
      <dgm:t>
        <a:bodyPr/>
        <a:lstStyle/>
        <a:p>
          <a:endParaRPr kumimoji="1" lang="ja-JP" altLang="en-US"/>
        </a:p>
      </dgm:t>
    </dgm:pt>
    <dgm:pt modelId="{A70E4FF6-9000-49C9-BABF-5096E5D10E74}">
      <dgm:prSet phldrT="[テキスト]"/>
      <dgm:spPr/>
      <dgm:t>
        <a:bodyPr/>
        <a:lstStyle/>
        <a:p>
          <a:r>
            <a:rPr kumimoji="1" lang="en-US" altLang="ja-JP" dirty="0" smtClean="0"/>
            <a:t>Named Entity Recognizer</a:t>
          </a:r>
          <a:endParaRPr kumimoji="1" lang="ja-JP" altLang="en-US" dirty="0"/>
        </a:p>
      </dgm:t>
    </dgm:pt>
    <dgm:pt modelId="{D9B316D8-77C2-4259-B1C6-6F476B9B585D}" type="parTrans" cxnId="{599DF1E2-1D3C-4769-9111-1FD97FEC81DC}">
      <dgm:prSet/>
      <dgm:spPr/>
      <dgm:t>
        <a:bodyPr/>
        <a:lstStyle/>
        <a:p>
          <a:endParaRPr kumimoji="1" lang="ja-JP" altLang="en-US"/>
        </a:p>
      </dgm:t>
    </dgm:pt>
    <dgm:pt modelId="{A7507E75-10A8-4FB9-9FC7-FDE1D6174EE2}" type="sibTrans" cxnId="{599DF1E2-1D3C-4769-9111-1FD97FEC81DC}">
      <dgm:prSet/>
      <dgm:spPr/>
      <dgm:t>
        <a:bodyPr/>
        <a:lstStyle/>
        <a:p>
          <a:endParaRPr kumimoji="1" lang="ja-JP" altLang="en-US"/>
        </a:p>
      </dgm:t>
    </dgm:pt>
    <dgm:pt modelId="{29E0FB3B-9DE3-408D-9364-6FB59A59D0C8}">
      <dgm:prSet phldrT="[テキスト]"/>
      <dgm:spPr/>
      <dgm:t>
        <a:bodyPr/>
        <a:lstStyle/>
        <a:p>
          <a:r>
            <a:rPr kumimoji="1" lang="en-US" altLang="ja-JP" dirty="0" err="1" smtClean="0"/>
            <a:t>Tokenizer</a:t>
          </a:r>
          <a:endParaRPr kumimoji="1" lang="ja-JP" altLang="en-US" dirty="0"/>
        </a:p>
      </dgm:t>
    </dgm:pt>
    <dgm:pt modelId="{D86C02B5-B6E1-40F6-9B95-D57B21CFA789}" type="parTrans" cxnId="{3147BFA9-A82F-49B0-B31D-7298B996528D}">
      <dgm:prSet/>
      <dgm:spPr/>
      <dgm:t>
        <a:bodyPr/>
        <a:lstStyle/>
        <a:p>
          <a:endParaRPr kumimoji="1" lang="ja-JP" altLang="en-US"/>
        </a:p>
      </dgm:t>
    </dgm:pt>
    <dgm:pt modelId="{ECA914CE-89C7-445D-B8E6-5C168580427E}" type="sibTrans" cxnId="{3147BFA9-A82F-49B0-B31D-7298B996528D}">
      <dgm:prSet/>
      <dgm:spPr/>
      <dgm:t>
        <a:bodyPr/>
        <a:lstStyle/>
        <a:p>
          <a:endParaRPr kumimoji="1" lang="ja-JP" altLang="en-US"/>
        </a:p>
      </dgm:t>
    </dgm:pt>
    <dgm:pt modelId="{3A04BDD7-DF7D-465F-9340-18508C7B7D6D}" type="pres">
      <dgm:prSet presAssocID="{BF724F00-75CD-4E72-9EA1-78DCAC6B486F}" presName="Name0" presStyleCnt="0">
        <dgm:presLayoutVars>
          <dgm:dir/>
          <dgm:resizeHandles val="exact"/>
        </dgm:presLayoutVars>
      </dgm:prSet>
      <dgm:spPr/>
    </dgm:pt>
    <dgm:pt modelId="{82272BE6-7338-40DC-AA00-07C8AAD0092F}" type="pres">
      <dgm:prSet presAssocID="{486DAF9F-F8AE-441B-8D9D-0476AE524785}" presName="node" presStyleLbl="node1" presStyleIdx="0" presStyleCnt="4" custLinFactNeighborX="5685" custLinFactNeighborY="-1581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9156448-D83D-4E21-928E-B84962EE156C}" type="pres">
      <dgm:prSet presAssocID="{8D09C075-0368-4422-9FC4-75AB077FF5F1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97FFB0DA-621B-4399-AADF-F7CCD1E10F19}" type="pres">
      <dgm:prSet presAssocID="{8D09C075-0368-4422-9FC4-75AB077FF5F1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0BA2F79B-99D4-472B-8961-A772ACB4F985}" type="pres">
      <dgm:prSet presAssocID="{29E0FB3B-9DE3-408D-9364-6FB59A59D0C8}" presName="node" presStyleLbl="node1" presStyleIdx="1" presStyleCnt="4" custLinFactNeighborX="-6724" custLinFactNeighborY="-1581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627BEAF-1D7C-4F61-B086-E87527A63D3D}" type="pres">
      <dgm:prSet presAssocID="{ECA914CE-89C7-445D-B8E6-5C168580427E}" presName="sibTrans" presStyleLbl="sibTrans2D1" presStyleIdx="1" presStyleCnt="3"/>
      <dgm:spPr/>
      <dgm:t>
        <a:bodyPr/>
        <a:lstStyle/>
        <a:p>
          <a:endParaRPr lang="en-US"/>
        </a:p>
      </dgm:t>
    </dgm:pt>
    <dgm:pt modelId="{4A2924C3-F2DA-43EB-8E34-0225B390BA9B}" type="pres">
      <dgm:prSet presAssocID="{ECA914CE-89C7-445D-B8E6-5C168580427E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E6D856EC-417C-43F0-8617-254D8CE221C0}" type="pres">
      <dgm:prSet presAssocID="{F02BB39F-4BB4-47F8-A03F-179CD6B87F4F}" presName="node" presStyleLbl="node1" presStyleIdx="2" presStyleCnt="4" custLinFactNeighborX="5875" custLinFactNeighborY="-1350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484A34B-E2B2-4DC9-9D79-38686BFF443D}" type="pres">
      <dgm:prSet presAssocID="{BBC3CCEE-EE5C-45C3-8194-9BC54211DDF1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30347E6E-41E6-4A2F-956A-7E4A0725632F}" type="pres">
      <dgm:prSet presAssocID="{BBC3CCEE-EE5C-45C3-8194-9BC54211DDF1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D2B4C850-6A22-41DC-89E4-AADBDA65AD2E}" type="pres">
      <dgm:prSet presAssocID="{A70E4FF6-9000-49C9-BABF-5096E5D10E74}" presName="node" presStyleLbl="node1" presStyleIdx="3" presStyleCnt="4" custScaleY="115703" custLinFactNeighborY="-993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2043AC7-65CA-7945-8EF4-B51D3D525931}" type="presOf" srcId="{BBC3CCEE-EE5C-45C3-8194-9BC54211DDF1}" destId="{30347E6E-41E6-4A2F-956A-7E4A0725632F}" srcOrd="1" destOrd="0" presId="urn:microsoft.com/office/officeart/2005/8/layout/process1"/>
    <dgm:cxn modelId="{599DF1E2-1D3C-4769-9111-1FD97FEC81DC}" srcId="{BF724F00-75CD-4E72-9EA1-78DCAC6B486F}" destId="{A70E4FF6-9000-49C9-BABF-5096E5D10E74}" srcOrd="3" destOrd="0" parTransId="{D9B316D8-77C2-4259-B1C6-6F476B9B585D}" sibTransId="{A7507E75-10A8-4FB9-9FC7-FDE1D6174EE2}"/>
    <dgm:cxn modelId="{00FDE0CE-0452-3749-B17B-DEF2817547F1}" type="presOf" srcId="{A70E4FF6-9000-49C9-BABF-5096E5D10E74}" destId="{D2B4C850-6A22-41DC-89E4-AADBDA65AD2E}" srcOrd="0" destOrd="0" presId="urn:microsoft.com/office/officeart/2005/8/layout/process1"/>
    <dgm:cxn modelId="{E41BFDA2-6A89-2047-9D1F-4773E8E3B447}" type="presOf" srcId="{8D09C075-0368-4422-9FC4-75AB077FF5F1}" destId="{39156448-D83D-4E21-928E-B84962EE156C}" srcOrd="0" destOrd="0" presId="urn:microsoft.com/office/officeart/2005/8/layout/process1"/>
    <dgm:cxn modelId="{756E91D0-C772-EA47-93CD-A2044EF076EF}" type="presOf" srcId="{ECA914CE-89C7-445D-B8E6-5C168580427E}" destId="{4A2924C3-F2DA-43EB-8E34-0225B390BA9B}" srcOrd="1" destOrd="0" presId="urn:microsoft.com/office/officeart/2005/8/layout/process1"/>
    <dgm:cxn modelId="{414C85A1-2799-D545-8B6B-91D11E4AD0B9}" type="presOf" srcId="{BF724F00-75CD-4E72-9EA1-78DCAC6B486F}" destId="{3A04BDD7-DF7D-465F-9340-18508C7B7D6D}" srcOrd="0" destOrd="0" presId="urn:microsoft.com/office/officeart/2005/8/layout/process1"/>
    <dgm:cxn modelId="{98DE10E7-B1A7-FD44-A670-25E47EDE587C}" type="presOf" srcId="{486DAF9F-F8AE-441B-8D9D-0476AE524785}" destId="{82272BE6-7338-40DC-AA00-07C8AAD0092F}" srcOrd="0" destOrd="0" presId="urn:microsoft.com/office/officeart/2005/8/layout/process1"/>
    <dgm:cxn modelId="{37E723A0-EC6A-6443-8326-BA73D6406337}" type="presOf" srcId="{29E0FB3B-9DE3-408D-9364-6FB59A59D0C8}" destId="{0BA2F79B-99D4-472B-8961-A772ACB4F985}" srcOrd="0" destOrd="0" presId="urn:microsoft.com/office/officeart/2005/8/layout/process1"/>
    <dgm:cxn modelId="{421B8ADA-220C-D441-8BAC-B1A4AE185248}" type="presOf" srcId="{8D09C075-0368-4422-9FC4-75AB077FF5F1}" destId="{97FFB0DA-621B-4399-AADF-F7CCD1E10F19}" srcOrd="1" destOrd="0" presId="urn:microsoft.com/office/officeart/2005/8/layout/process1"/>
    <dgm:cxn modelId="{3147BFA9-A82F-49B0-B31D-7298B996528D}" srcId="{BF724F00-75CD-4E72-9EA1-78DCAC6B486F}" destId="{29E0FB3B-9DE3-408D-9364-6FB59A59D0C8}" srcOrd="1" destOrd="0" parTransId="{D86C02B5-B6E1-40F6-9B95-D57B21CFA789}" sibTransId="{ECA914CE-89C7-445D-B8E6-5C168580427E}"/>
    <dgm:cxn modelId="{E40F8D26-F02D-8747-9CB1-EA62EB6E8017}" type="presOf" srcId="{ECA914CE-89C7-445D-B8E6-5C168580427E}" destId="{1627BEAF-1D7C-4F61-B086-E87527A63D3D}" srcOrd="0" destOrd="0" presId="urn:microsoft.com/office/officeart/2005/8/layout/process1"/>
    <dgm:cxn modelId="{7338F32E-D38D-2C4D-A217-9EB1808CB3F8}" type="presOf" srcId="{BBC3CCEE-EE5C-45C3-8194-9BC54211DDF1}" destId="{9484A34B-E2B2-4DC9-9D79-38686BFF443D}" srcOrd="0" destOrd="0" presId="urn:microsoft.com/office/officeart/2005/8/layout/process1"/>
    <dgm:cxn modelId="{24F9CE75-8C0D-4AAD-9A67-E0DE2C18EAC8}" srcId="{BF724F00-75CD-4E72-9EA1-78DCAC6B486F}" destId="{486DAF9F-F8AE-441B-8D9D-0476AE524785}" srcOrd="0" destOrd="0" parTransId="{9C90A763-2E96-473B-982D-0524CA324D70}" sibTransId="{8D09C075-0368-4422-9FC4-75AB077FF5F1}"/>
    <dgm:cxn modelId="{167812C5-B587-004D-8CB8-84C2863ACACD}" type="presOf" srcId="{F02BB39F-4BB4-47F8-A03F-179CD6B87F4F}" destId="{E6D856EC-417C-43F0-8617-254D8CE221C0}" srcOrd="0" destOrd="0" presId="urn:microsoft.com/office/officeart/2005/8/layout/process1"/>
    <dgm:cxn modelId="{245E732C-2F4E-4EEC-9C92-9599D48065F0}" srcId="{BF724F00-75CD-4E72-9EA1-78DCAC6B486F}" destId="{F02BB39F-4BB4-47F8-A03F-179CD6B87F4F}" srcOrd="2" destOrd="0" parTransId="{9D3E3A14-EFFF-4AA5-8AF5-00E25ED5DDA1}" sibTransId="{BBC3CCEE-EE5C-45C3-8194-9BC54211DDF1}"/>
    <dgm:cxn modelId="{259B5290-2DD2-544D-A56A-B65D571BFBFF}" type="presParOf" srcId="{3A04BDD7-DF7D-465F-9340-18508C7B7D6D}" destId="{82272BE6-7338-40DC-AA00-07C8AAD0092F}" srcOrd="0" destOrd="0" presId="urn:microsoft.com/office/officeart/2005/8/layout/process1"/>
    <dgm:cxn modelId="{59DD69F8-06D0-0548-9510-C31E084CB7DE}" type="presParOf" srcId="{3A04BDD7-DF7D-465F-9340-18508C7B7D6D}" destId="{39156448-D83D-4E21-928E-B84962EE156C}" srcOrd="1" destOrd="0" presId="urn:microsoft.com/office/officeart/2005/8/layout/process1"/>
    <dgm:cxn modelId="{F91FE7DF-A517-544A-8904-05FBA2231885}" type="presParOf" srcId="{39156448-D83D-4E21-928E-B84962EE156C}" destId="{97FFB0DA-621B-4399-AADF-F7CCD1E10F19}" srcOrd="0" destOrd="0" presId="urn:microsoft.com/office/officeart/2005/8/layout/process1"/>
    <dgm:cxn modelId="{B5124EEB-CE24-3F4D-A8C2-122FA886866F}" type="presParOf" srcId="{3A04BDD7-DF7D-465F-9340-18508C7B7D6D}" destId="{0BA2F79B-99D4-472B-8961-A772ACB4F985}" srcOrd="2" destOrd="0" presId="urn:microsoft.com/office/officeart/2005/8/layout/process1"/>
    <dgm:cxn modelId="{0E5FC7E8-0CF3-9C4E-BCF4-C642ADD12D03}" type="presParOf" srcId="{3A04BDD7-DF7D-465F-9340-18508C7B7D6D}" destId="{1627BEAF-1D7C-4F61-B086-E87527A63D3D}" srcOrd="3" destOrd="0" presId="urn:microsoft.com/office/officeart/2005/8/layout/process1"/>
    <dgm:cxn modelId="{E58822FA-02B4-934B-BAAF-1F5CF6CB919B}" type="presParOf" srcId="{1627BEAF-1D7C-4F61-B086-E87527A63D3D}" destId="{4A2924C3-F2DA-43EB-8E34-0225B390BA9B}" srcOrd="0" destOrd="0" presId="urn:microsoft.com/office/officeart/2005/8/layout/process1"/>
    <dgm:cxn modelId="{1F357C92-FF97-8142-80C1-DE594A5DD71E}" type="presParOf" srcId="{3A04BDD7-DF7D-465F-9340-18508C7B7D6D}" destId="{E6D856EC-417C-43F0-8617-254D8CE221C0}" srcOrd="4" destOrd="0" presId="urn:microsoft.com/office/officeart/2005/8/layout/process1"/>
    <dgm:cxn modelId="{CF166545-29B7-D24A-B2CE-336F9DAD022F}" type="presParOf" srcId="{3A04BDD7-DF7D-465F-9340-18508C7B7D6D}" destId="{9484A34B-E2B2-4DC9-9D79-38686BFF443D}" srcOrd="5" destOrd="0" presId="urn:microsoft.com/office/officeart/2005/8/layout/process1"/>
    <dgm:cxn modelId="{D10B42C7-E9B5-334F-AA7B-8498C8B82D98}" type="presParOf" srcId="{9484A34B-E2B2-4DC9-9D79-38686BFF443D}" destId="{30347E6E-41E6-4A2F-956A-7E4A0725632F}" srcOrd="0" destOrd="0" presId="urn:microsoft.com/office/officeart/2005/8/layout/process1"/>
    <dgm:cxn modelId="{D64019F6-F17B-0545-B889-CF62D1AC0173}" type="presParOf" srcId="{3A04BDD7-DF7D-465F-9340-18508C7B7D6D}" destId="{D2B4C850-6A22-41DC-89E4-AADBDA65AD2E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724F00-75CD-4E72-9EA1-78DCAC6B486F}" type="doc">
      <dgm:prSet loTypeId="urn:microsoft.com/office/officeart/2005/8/layout/process1" loCatId="process" qsTypeId="urn:microsoft.com/office/officeart/2005/8/quickstyle/simple4" qsCatId="simple" csTypeId="urn:microsoft.com/office/officeart/2005/8/colors/colorful1" csCatId="colorful" phldr="1"/>
      <dgm:spPr/>
    </dgm:pt>
    <dgm:pt modelId="{486DAF9F-F8AE-441B-8D9D-0476AE524785}">
      <dgm:prSet phldrT="[テキスト]"/>
      <dgm:spPr/>
      <dgm:t>
        <a:bodyPr/>
        <a:lstStyle/>
        <a:p>
          <a:r>
            <a:rPr kumimoji="1" lang="en-US" altLang="ja-JP" dirty="0" smtClean="0"/>
            <a:t>UIMA SD</a:t>
          </a:r>
        </a:p>
        <a:p>
          <a:r>
            <a:rPr kumimoji="1" lang="en-US" altLang="ja-JP" dirty="0" err="1" smtClean="0"/>
            <a:t>OpenNLP</a:t>
          </a:r>
          <a:r>
            <a:rPr kumimoji="1" lang="en-US" altLang="ja-JP" dirty="0" smtClean="0"/>
            <a:t> SD</a:t>
          </a:r>
        </a:p>
        <a:p>
          <a:r>
            <a:rPr kumimoji="1" lang="en-US" altLang="ja-JP" dirty="0" smtClean="0"/>
            <a:t>GENIA SD</a:t>
          </a:r>
        </a:p>
      </dgm:t>
    </dgm:pt>
    <dgm:pt modelId="{9C90A763-2E96-473B-982D-0524CA324D70}" type="parTrans" cxnId="{24F9CE75-8C0D-4AAD-9A67-E0DE2C18EAC8}">
      <dgm:prSet/>
      <dgm:spPr/>
      <dgm:t>
        <a:bodyPr/>
        <a:lstStyle/>
        <a:p>
          <a:endParaRPr kumimoji="1" lang="ja-JP" altLang="en-US"/>
        </a:p>
      </dgm:t>
    </dgm:pt>
    <dgm:pt modelId="{8D09C075-0368-4422-9FC4-75AB077FF5F1}" type="sibTrans" cxnId="{24F9CE75-8C0D-4AAD-9A67-E0DE2C18EAC8}">
      <dgm:prSet/>
      <dgm:spPr/>
      <dgm:t>
        <a:bodyPr/>
        <a:lstStyle/>
        <a:p>
          <a:endParaRPr kumimoji="1" lang="ja-JP" altLang="en-US"/>
        </a:p>
      </dgm:t>
    </dgm:pt>
    <dgm:pt modelId="{F02BB39F-4BB4-47F8-A03F-179CD6B87F4F}">
      <dgm:prSet phldrT="[テキスト]"/>
      <dgm:spPr/>
      <dgm:t>
        <a:bodyPr/>
        <a:lstStyle/>
        <a:p>
          <a:r>
            <a:rPr kumimoji="1" lang="en-US" altLang="ja-JP" dirty="0" smtClean="0"/>
            <a:t>GENIA Tagger</a:t>
          </a:r>
        </a:p>
        <a:p>
          <a:r>
            <a:rPr kumimoji="1" lang="en-US" altLang="ja-JP" dirty="0" err="1" smtClean="0"/>
            <a:t>Stepp</a:t>
          </a:r>
          <a:r>
            <a:rPr kumimoji="1" lang="en-US" altLang="ja-JP" dirty="0" smtClean="0"/>
            <a:t> Tagger</a:t>
          </a:r>
        </a:p>
        <a:p>
          <a:r>
            <a:rPr kumimoji="1" lang="en-US" altLang="ja-JP" dirty="0" err="1" smtClean="0"/>
            <a:t>OpenNLP</a:t>
          </a:r>
          <a:r>
            <a:rPr kumimoji="1" lang="en-US" altLang="ja-JP" dirty="0" smtClean="0"/>
            <a:t> Tagger</a:t>
          </a:r>
          <a:endParaRPr kumimoji="1" lang="ja-JP" altLang="en-US" dirty="0"/>
        </a:p>
      </dgm:t>
    </dgm:pt>
    <dgm:pt modelId="{9D3E3A14-EFFF-4AA5-8AF5-00E25ED5DDA1}" type="parTrans" cxnId="{245E732C-2F4E-4EEC-9C92-9599D48065F0}">
      <dgm:prSet/>
      <dgm:spPr/>
      <dgm:t>
        <a:bodyPr/>
        <a:lstStyle/>
        <a:p>
          <a:endParaRPr kumimoji="1" lang="ja-JP" altLang="en-US"/>
        </a:p>
      </dgm:t>
    </dgm:pt>
    <dgm:pt modelId="{BBC3CCEE-EE5C-45C3-8194-9BC54211DDF1}" type="sibTrans" cxnId="{245E732C-2F4E-4EEC-9C92-9599D48065F0}">
      <dgm:prSet/>
      <dgm:spPr/>
      <dgm:t>
        <a:bodyPr/>
        <a:lstStyle/>
        <a:p>
          <a:endParaRPr kumimoji="1" lang="ja-JP" altLang="en-US"/>
        </a:p>
      </dgm:t>
    </dgm:pt>
    <dgm:pt modelId="{A70E4FF6-9000-49C9-BABF-5096E5D10E74}">
      <dgm:prSet phldrT="[テキスト]"/>
      <dgm:spPr/>
      <dgm:t>
        <a:bodyPr/>
        <a:lstStyle/>
        <a:p>
          <a:r>
            <a:rPr kumimoji="1" lang="en-US" altLang="ja-JP" dirty="0" smtClean="0"/>
            <a:t>ABNER</a:t>
          </a:r>
        </a:p>
        <a:p>
          <a:r>
            <a:rPr kumimoji="1" lang="en-US" altLang="ja-JP" dirty="0" err="1" smtClean="0"/>
            <a:t>MedT</a:t>
          </a:r>
          <a:r>
            <a:rPr kumimoji="1" lang="en-US" altLang="ja-JP" dirty="0" smtClean="0"/>
            <a:t>-NER</a:t>
          </a:r>
        </a:p>
        <a:p>
          <a:r>
            <a:rPr kumimoji="1" lang="en-US" altLang="ja-JP" dirty="0" smtClean="0"/>
            <a:t>GENIA Tagger as NER</a:t>
          </a:r>
          <a:endParaRPr kumimoji="1" lang="ja-JP" altLang="en-US" dirty="0"/>
        </a:p>
      </dgm:t>
    </dgm:pt>
    <dgm:pt modelId="{D9B316D8-77C2-4259-B1C6-6F476B9B585D}" type="parTrans" cxnId="{599DF1E2-1D3C-4769-9111-1FD97FEC81DC}">
      <dgm:prSet/>
      <dgm:spPr/>
      <dgm:t>
        <a:bodyPr/>
        <a:lstStyle/>
        <a:p>
          <a:endParaRPr kumimoji="1" lang="ja-JP" altLang="en-US"/>
        </a:p>
      </dgm:t>
    </dgm:pt>
    <dgm:pt modelId="{A7507E75-10A8-4FB9-9FC7-FDE1D6174EE2}" type="sibTrans" cxnId="{599DF1E2-1D3C-4769-9111-1FD97FEC81DC}">
      <dgm:prSet/>
      <dgm:spPr/>
      <dgm:t>
        <a:bodyPr/>
        <a:lstStyle/>
        <a:p>
          <a:endParaRPr kumimoji="1" lang="ja-JP" altLang="en-US"/>
        </a:p>
      </dgm:t>
    </dgm:pt>
    <dgm:pt modelId="{29E0FB3B-9DE3-408D-9364-6FB59A59D0C8}">
      <dgm:prSet phldrT="[テキスト]"/>
      <dgm:spPr/>
      <dgm:t>
        <a:bodyPr/>
        <a:lstStyle/>
        <a:p>
          <a:r>
            <a:rPr kumimoji="1" lang="en-US" altLang="ja-JP" dirty="0" smtClean="0"/>
            <a:t>UIMA </a:t>
          </a:r>
          <a:r>
            <a:rPr kumimoji="1" lang="en-US" altLang="ja-JP" dirty="0" err="1" smtClean="0"/>
            <a:t>Tokenizer</a:t>
          </a:r>
          <a:endParaRPr kumimoji="1" lang="en-US" altLang="ja-JP" dirty="0" smtClean="0"/>
        </a:p>
        <a:p>
          <a:r>
            <a:rPr kumimoji="1" lang="en-US" altLang="ja-JP" dirty="0" err="1" smtClean="0"/>
            <a:t>OpenNLP</a:t>
          </a:r>
          <a:r>
            <a:rPr kumimoji="1" lang="en-US" altLang="ja-JP" dirty="0" smtClean="0"/>
            <a:t> </a:t>
          </a:r>
          <a:r>
            <a:rPr kumimoji="1" lang="en-US" altLang="ja-JP" dirty="0" err="1" smtClean="0"/>
            <a:t>Tokenizer</a:t>
          </a:r>
          <a:endParaRPr kumimoji="1" lang="en-US" altLang="ja-JP" dirty="0" smtClean="0"/>
        </a:p>
        <a:p>
          <a:r>
            <a:rPr kumimoji="1" lang="en-US" altLang="ja-JP" dirty="0" smtClean="0"/>
            <a:t>GENIA Tagger as </a:t>
          </a:r>
          <a:r>
            <a:rPr kumimoji="1" lang="en-US" altLang="ja-JP" dirty="0" err="1" smtClean="0"/>
            <a:t>Tokenizer</a:t>
          </a:r>
          <a:endParaRPr kumimoji="1" lang="ja-JP" altLang="en-US" dirty="0"/>
        </a:p>
      </dgm:t>
    </dgm:pt>
    <dgm:pt modelId="{D86C02B5-B6E1-40F6-9B95-D57B21CFA789}" type="parTrans" cxnId="{3147BFA9-A82F-49B0-B31D-7298B996528D}">
      <dgm:prSet/>
      <dgm:spPr/>
      <dgm:t>
        <a:bodyPr/>
        <a:lstStyle/>
        <a:p>
          <a:endParaRPr kumimoji="1" lang="ja-JP" altLang="en-US"/>
        </a:p>
      </dgm:t>
    </dgm:pt>
    <dgm:pt modelId="{ECA914CE-89C7-445D-B8E6-5C168580427E}" type="sibTrans" cxnId="{3147BFA9-A82F-49B0-B31D-7298B996528D}">
      <dgm:prSet/>
      <dgm:spPr/>
      <dgm:t>
        <a:bodyPr/>
        <a:lstStyle/>
        <a:p>
          <a:endParaRPr kumimoji="1" lang="ja-JP" altLang="en-US"/>
        </a:p>
      </dgm:t>
    </dgm:pt>
    <dgm:pt modelId="{3A04BDD7-DF7D-465F-9340-18508C7B7D6D}" type="pres">
      <dgm:prSet presAssocID="{BF724F00-75CD-4E72-9EA1-78DCAC6B486F}" presName="Name0" presStyleCnt="0">
        <dgm:presLayoutVars>
          <dgm:dir/>
          <dgm:resizeHandles val="exact"/>
        </dgm:presLayoutVars>
      </dgm:prSet>
      <dgm:spPr/>
    </dgm:pt>
    <dgm:pt modelId="{82272BE6-7338-40DC-AA00-07C8AAD0092F}" type="pres">
      <dgm:prSet presAssocID="{486DAF9F-F8AE-441B-8D9D-0476AE524785}" presName="node" presStyleLbl="node1" presStyleIdx="0" presStyleCnt="4" custScaleX="91412" custLinFactNeighborX="10379" custLinFactNeighborY="-278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9156448-D83D-4E21-928E-B84962EE156C}" type="pres">
      <dgm:prSet presAssocID="{8D09C075-0368-4422-9FC4-75AB077FF5F1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97FFB0DA-621B-4399-AADF-F7CCD1E10F19}" type="pres">
      <dgm:prSet presAssocID="{8D09C075-0368-4422-9FC4-75AB077FF5F1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0BA2F79B-99D4-472B-8961-A772ACB4F985}" type="pres">
      <dgm:prSet presAssocID="{29E0FB3B-9DE3-408D-9364-6FB59A59D0C8}" presName="node" presStyleLbl="node1" presStyleIdx="1" presStyleCnt="4" custScaleX="13079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627BEAF-1D7C-4F61-B086-E87527A63D3D}" type="pres">
      <dgm:prSet presAssocID="{ECA914CE-89C7-445D-B8E6-5C168580427E}" presName="sibTrans" presStyleLbl="sibTrans2D1" presStyleIdx="1" presStyleCnt="3"/>
      <dgm:spPr/>
      <dgm:t>
        <a:bodyPr/>
        <a:lstStyle/>
        <a:p>
          <a:endParaRPr lang="en-US"/>
        </a:p>
      </dgm:t>
    </dgm:pt>
    <dgm:pt modelId="{4A2924C3-F2DA-43EB-8E34-0225B390BA9B}" type="pres">
      <dgm:prSet presAssocID="{ECA914CE-89C7-445D-B8E6-5C168580427E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E6D856EC-417C-43F0-8617-254D8CE221C0}" type="pres">
      <dgm:prSet presAssocID="{F02BB39F-4BB4-47F8-A03F-179CD6B87F4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484A34B-E2B2-4DC9-9D79-38686BFF443D}" type="pres">
      <dgm:prSet presAssocID="{BBC3CCEE-EE5C-45C3-8194-9BC54211DDF1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30347E6E-41E6-4A2F-956A-7E4A0725632F}" type="pres">
      <dgm:prSet presAssocID="{BBC3CCEE-EE5C-45C3-8194-9BC54211DDF1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D2B4C850-6A22-41DC-89E4-AADBDA65AD2E}" type="pres">
      <dgm:prSet presAssocID="{A70E4FF6-9000-49C9-BABF-5096E5D10E7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2587AB2-26B7-1A43-AA59-84E910094EB2}" type="presOf" srcId="{486DAF9F-F8AE-441B-8D9D-0476AE524785}" destId="{82272BE6-7338-40DC-AA00-07C8AAD0092F}" srcOrd="0" destOrd="0" presId="urn:microsoft.com/office/officeart/2005/8/layout/process1"/>
    <dgm:cxn modelId="{3147BFA9-A82F-49B0-B31D-7298B996528D}" srcId="{BF724F00-75CD-4E72-9EA1-78DCAC6B486F}" destId="{29E0FB3B-9DE3-408D-9364-6FB59A59D0C8}" srcOrd="1" destOrd="0" parTransId="{D86C02B5-B6E1-40F6-9B95-D57B21CFA789}" sibTransId="{ECA914CE-89C7-445D-B8E6-5C168580427E}"/>
    <dgm:cxn modelId="{3B114359-9A88-1747-A1C5-D90E7EA68F8D}" type="presOf" srcId="{29E0FB3B-9DE3-408D-9364-6FB59A59D0C8}" destId="{0BA2F79B-99D4-472B-8961-A772ACB4F985}" srcOrd="0" destOrd="0" presId="urn:microsoft.com/office/officeart/2005/8/layout/process1"/>
    <dgm:cxn modelId="{44F2CCBF-C4A1-DF4A-BA85-9E7253F98179}" type="presOf" srcId="{BF724F00-75CD-4E72-9EA1-78DCAC6B486F}" destId="{3A04BDD7-DF7D-465F-9340-18508C7B7D6D}" srcOrd="0" destOrd="0" presId="urn:microsoft.com/office/officeart/2005/8/layout/process1"/>
    <dgm:cxn modelId="{FCC438AB-7BFC-1D48-8690-86DFA9DFE546}" type="presOf" srcId="{A70E4FF6-9000-49C9-BABF-5096E5D10E74}" destId="{D2B4C850-6A22-41DC-89E4-AADBDA65AD2E}" srcOrd="0" destOrd="0" presId="urn:microsoft.com/office/officeart/2005/8/layout/process1"/>
    <dgm:cxn modelId="{46EBB192-FC22-4941-9D2C-96B3189EF626}" type="presOf" srcId="{ECA914CE-89C7-445D-B8E6-5C168580427E}" destId="{4A2924C3-F2DA-43EB-8E34-0225B390BA9B}" srcOrd="1" destOrd="0" presId="urn:microsoft.com/office/officeart/2005/8/layout/process1"/>
    <dgm:cxn modelId="{2331804F-39BF-F54A-9D11-7B26A46CF3D0}" type="presOf" srcId="{8D09C075-0368-4422-9FC4-75AB077FF5F1}" destId="{97FFB0DA-621B-4399-AADF-F7CCD1E10F19}" srcOrd="1" destOrd="0" presId="urn:microsoft.com/office/officeart/2005/8/layout/process1"/>
    <dgm:cxn modelId="{245E732C-2F4E-4EEC-9C92-9599D48065F0}" srcId="{BF724F00-75CD-4E72-9EA1-78DCAC6B486F}" destId="{F02BB39F-4BB4-47F8-A03F-179CD6B87F4F}" srcOrd="2" destOrd="0" parTransId="{9D3E3A14-EFFF-4AA5-8AF5-00E25ED5DDA1}" sibTransId="{BBC3CCEE-EE5C-45C3-8194-9BC54211DDF1}"/>
    <dgm:cxn modelId="{24F9CE75-8C0D-4AAD-9A67-E0DE2C18EAC8}" srcId="{BF724F00-75CD-4E72-9EA1-78DCAC6B486F}" destId="{486DAF9F-F8AE-441B-8D9D-0476AE524785}" srcOrd="0" destOrd="0" parTransId="{9C90A763-2E96-473B-982D-0524CA324D70}" sibTransId="{8D09C075-0368-4422-9FC4-75AB077FF5F1}"/>
    <dgm:cxn modelId="{6A733050-4A31-EF4C-A3EC-D2156FBE9C9B}" type="presOf" srcId="{ECA914CE-89C7-445D-B8E6-5C168580427E}" destId="{1627BEAF-1D7C-4F61-B086-E87527A63D3D}" srcOrd="0" destOrd="0" presId="urn:microsoft.com/office/officeart/2005/8/layout/process1"/>
    <dgm:cxn modelId="{D590C347-B8B9-3843-BFA4-3554AB619C36}" type="presOf" srcId="{8D09C075-0368-4422-9FC4-75AB077FF5F1}" destId="{39156448-D83D-4E21-928E-B84962EE156C}" srcOrd="0" destOrd="0" presId="urn:microsoft.com/office/officeart/2005/8/layout/process1"/>
    <dgm:cxn modelId="{7CEE8A83-63CC-0D44-B0D8-928949C19AED}" type="presOf" srcId="{BBC3CCEE-EE5C-45C3-8194-9BC54211DDF1}" destId="{9484A34B-E2B2-4DC9-9D79-38686BFF443D}" srcOrd="0" destOrd="0" presId="urn:microsoft.com/office/officeart/2005/8/layout/process1"/>
    <dgm:cxn modelId="{F80314C4-58A4-2246-8AE6-3599AE6FCDD0}" type="presOf" srcId="{F02BB39F-4BB4-47F8-A03F-179CD6B87F4F}" destId="{E6D856EC-417C-43F0-8617-254D8CE221C0}" srcOrd="0" destOrd="0" presId="urn:microsoft.com/office/officeart/2005/8/layout/process1"/>
    <dgm:cxn modelId="{C53CC3CE-8320-8D47-B823-5AD06D85DA29}" type="presOf" srcId="{BBC3CCEE-EE5C-45C3-8194-9BC54211DDF1}" destId="{30347E6E-41E6-4A2F-956A-7E4A0725632F}" srcOrd="1" destOrd="0" presId="urn:microsoft.com/office/officeart/2005/8/layout/process1"/>
    <dgm:cxn modelId="{599DF1E2-1D3C-4769-9111-1FD97FEC81DC}" srcId="{BF724F00-75CD-4E72-9EA1-78DCAC6B486F}" destId="{A70E4FF6-9000-49C9-BABF-5096E5D10E74}" srcOrd="3" destOrd="0" parTransId="{D9B316D8-77C2-4259-B1C6-6F476B9B585D}" sibTransId="{A7507E75-10A8-4FB9-9FC7-FDE1D6174EE2}"/>
    <dgm:cxn modelId="{71679058-8A55-3044-BC8F-92734F098A4F}" type="presParOf" srcId="{3A04BDD7-DF7D-465F-9340-18508C7B7D6D}" destId="{82272BE6-7338-40DC-AA00-07C8AAD0092F}" srcOrd="0" destOrd="0" presId="urn:microsoft.com/office/officeart/2005/8/layout/process1"/>
    <dgm:cxn modelId="{6FE40D12-4408-8E40-AE1D-D984CF7C4A33}" type="presParOf" srcId="{3A04BDD7-DF7D-465F-9340-18508C7B7D6D}" destId="{39156448-D83D-4E21-928E-B84962EE156C}" srcOrd="1" destOrd="0" presId="urn:microsoft.com/office/officeart/2005/8/layout/process1"/>
    <dgm:cxn modelId="{DAE2102B-85CA-374A-A40C-C568E4456608}" type="presParOf" srcId="{39156448-D83D-4E21-928E-B84962EE156C}" destId="{97FFB0DA-621B-4399-AADF-F7CCD1E10F19}" srcOrd="0" destOrd="0" presId="urn:microsoft.com/office/officeart/2005/8/layout/process1"/>
    <dgm:cxn modelId="{110F5954-89F6-794D-96D6-65520ABDC2A5}" type="presParOf" srcId="{3A04BDD7-DF7D-465F-9340-18508C7B7D6D}" destId="{0BA2F79B-99D4-472B-8961-A772ACB4F985}" srcOrd="2" destOrd="0" presId="urn:microsoft.com/office/officeart/2005/8/layout/process1"/>
    <dgm:cxn modelId="{FAC735EF-0E30-A54A-A5CB-2C5C3CE968BC}" type="presParOf" srcId="{3A04BDD7-DF7D-465F-9340-18508C7B7D6D}" destId="{1627BEAF-1D7C-4F61-B086-E87527A63D3D}" srcOrd="3" destOrd="0" presId="urn:microsoft.com/office/officeart/2005/8/layout/process1"/>
    <dgm:cxn modelId="{A7325C37-2CB6-D749-8763-DA6CA2FCB7D2}" type="presParOf" srcId="{1627BEAF-1D7C-4F61-B086-E87527A63D3D}" destId="{4A2924C3-F2DA-43EB-8E34-0225B390BA9B}" srcOrd="0" destOrd="0" presId="urn:microsoft.com/office/officeart/2005/8/layout/process1"/>
    <dgm:cxn modelId="{88981ED5-C9ED-3249-8F14-BB04F8DDE6E6}" type="presParOf" srcId="{3A04BDD7-DF7D-465F-9340-18508C7B7D6D}" destId="{E6D856EC-417C-43F0-8617-254D8CE221C0}" srcOrd="4" destOrd="0" presId="urn:microsoft.com/office/officeart/2005/8/layout/process1"/>
    <dgm:cxn modelId="{9556B4FA-D55A-B948-9548-430551E18E88}" type="presParOf" srcId="{3A04BDD7-DF7D-465F-9340-18508C7B7D6D}" destId="{9484A34B-E2B2-4DC9-9D79-38686BFF443D}" srcOrd="5" destOrd="0" presId="urn:microsoft.com/office/officeart/2005/8/layout/process1"/>
    <dgm:cxn modelId="{83B3D1FC-7ABA-4445-9150-17A668FB28C1}" type="presParOf" srcId="{9484A34B-E2B2-4DC9-9D79-38686BFF443D}" destId="{30347E6E-41E6-4A2F-956A-7E4A0725632F}" srcOrd="0" destOrd="0" presId="urn:microsoft.com/office/officeart/2005/8/layout/process1"/>
    <dgm:cxn modelId="{A77F9465-4506-1941-BA83-2755D93BA213}" type="presParOf" srcId="{3A04BDD7-DF7D-465F-9340-18508C7B7D6D}" destId="{D2B4C850-6A22-41DC-89E4-AADBDA65AD2E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FA83EF-7F13-442A-971F-7CFBE967B086}">
      <dsp:nvSpPr>
        <dsp:cNvPr id="0" name=""/>
        <dsp:cNvSpPr/>
      </dsp:nvSpPr>
      <dsp:spPr>
        <a:xfrm>
          <a:off x="2114" y="309"/>
          <a:ext cx="8471186" cy="7550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60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shade val="60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shade val="60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800" kern="1200" dirty="0" smtClean="0"/>
            <a:t>UIMA Interoperability Levels </a:t>
          </a:r>
          <a:endParaRPr kumimoji="1" lang="ja-JP" altLang="en-US" sz="2800" kern="1200" dirty="0"/>
        </a:p>
      </dsp:txBody>
      <dsp:txXfrm>
        <a:off x="2114" y="309"/>
        <a:ext cx="8471186" cy="755015"/>
      </dsp:txXfrm>
    </dsp:sp>
    <dsp:sp modelId="{E3AEE0E1-75CC-4F8C-8923-69989A3857B3}">
      <dsp:nvSpPr>
        <dsp:cNvPr id="0" name=""/>
        <dsp:cNvSpPr/>
      </dsp:nvSpPr>
      <dsp:spPr>
        <a:xfrm>
          <a:off x="3046" y="863026"/>
          <a:ext cx="2730139" cy="7550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kern="1200" dirty="0" smtClean="0"/>
            <a:t>Data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kern="1200" dirty="0" smtClean="0"/>
            <a:t>Representation</a:t>
          </a:r>
          <a:endParaRPr kumimoji="1" lang="ja-JP" altLang="en-US" sz="1400" kern="1200" dirty="0"/>
        </a:p>
      </dsp:txBody>
      <dsp:txXfrm>
        <a:off x="3046" y="863026"/>
        <a:ext cx="2730139" cy="755015"/>
      </dsp:txXfrm>
    </dsp:sp>
    <dsp:sp modelId="{84EDBAAB-8E58-4C57-AE9E-349E2A097AD7}">
      <dsp:nvSpPr>
        <dsp:cNvPr id="0" name=""/>
        <dsp:cNvSpPr/>
      </dsp:nvSpPr>
      <dsp:spPr>
        <a:xfrm>
          <a:off x="3046" y="1725249"/>
          <a:ext cx="1336992" cy="7550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tint val="99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kern="1200" dirty="0" smtClean="0"/>
            <a:t>Data Structure</a:t>
          </a:r>
          <a:endParaRPr kumimoji="1" lang="ja-JP" altLang="en-US" sz="1400" kern="1200" dirty="0"/>
        </a:p>
      </dsp:txBody>
      <dsp:txXfrm>
        <a:off x="3046" y="1725249"/>
        <a:ext cx="1336992" cy="755015"/>
      </dsp:txXfrm>
    </dsp:sp>
    <dsp:sp modelId="{F13F67F6-CA24-4AC5-8D26-776A554E3F30}">
      <dsp:nvSpPr>
        <dsp:cNvPr id="0" name=""/>
        <dsp:cNvSpPr/>
      </dsp:nvSpPr>
      <dsp:spPr>
        <a:xfrm>
          <a:off x="3046" y="2587473"/>
          <a:ext cx="1336992" cy="7550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70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tint val="70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tint val="70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kern="1200" dirty="0" smtClean="0"/>
            <a:t>Data Format</a:t>
          </a:r>
          <a:endParaRPr kumimoji="1" lang="ja-JP" altLang="en-US" sz="1400" kern="1200" dirty="0"/>
        </a:p>
      </dsp:txBody>
      <dsp:txXfrm>
        <a:off x="3046" y="2587473"/>
        <a:ext cx="1336992" cy="755015"/>
      </dsp:txXfrm>
    </dsp:sp>
    <dsp:sp modelId="{A0BBE4DC-8984-4B81-8CA5-8A9B573E901F}">
      <dsp:nvSpPr>
        <dsp:cNvPr id="0" name=""/>
        <dsp:cNvSpPr/>
      </dsp:nvSpPr>
      <dsp:spPr>
        <a:xfrm>
          <a:off x="1396193" y="1725249"/>
          <a:ext cx="1336992" cy="7550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tint val="99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kern="1200" dirty="0" smtClean="0"/>
            <a:t>Type System</a:t>
          </a:r>
          <a:endParaRPr kumimoji="1" lang="ja-JP" altLang="en-US" sz="1400" kern="1200" dirty="0"/>
        </a:p>
      </dsp:txBody>
      <dsp:txXfrm>
        <a:off x="1396193" y="1725249"/>
        <a:ext cx="1336992" cy="755015"/>
      </dsp:txXfrm>
    </dsp:sp>
    <dsp:sp modelId="{AB15B217-947D-4B12-B25A-FC44AB794265}">
      <dsp:nvSpPr>
        <dsp:cNvPr id="0" name=""/>
        <dsp:cNvSpPr/>
      </dsp:nvSpPr>
      <dsp:spPr>
        <a:xfrm>
          <a:off x="1396193" y="2587473"/>
          <a:ext cx="1336992" cy="7550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70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tint val="70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tint val="70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kern="1200" dirty="0" smtClean="0"/>
            <a:t>Type</a:t>
          </a:r>
          <a:endParaRPr kumimoji="1" lang="ja-JP" altLang="en-US" sz="1400" kern="1200" dirty="0"/>
        </a:p>
      </dsp:txBody>
      <dsp:txXfrm>
        <a:off x="1396193" y="2587473"/>
        <a:ext cx="1336992" cy="755015"/>
      </dsp:txXfrm>
    </dsp:sp>
    <dsp:sp modelId="{B616C71D-7A94-4D27-B837-C08222D9B20F}">
      <dsp:nvSpPr>
        <dsp:cNvPr id="0" name=""/>
        <dsp:cNvSpPr/>
      </dsp:nvSpPr>
      <dsp:spPr>
        <a:xfrm>
          <a:off x="2845493" y="863026"/>
          <a:ext cx="1336992" cy="7550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kern="1200" dirty="0" smtClean="0"/>
            <a:t>Component</a:t>
          </a:r>
          <a:endParaRPr kumimoji="1" lang="ja-JP" altLang="en-US" sz="1400" kern="1200" dirty="0"/>
        </a:p>
      </dsp:txBody>
      <dsp:txXfrm>
        <a:off x="2845493" y="863026"/>
        <a:ext cx="1336992" cy="755015"/>
      </dsp:txXfrm>
    </dsp:sp>
    <dsp:sp modelId="{4F0A2577-FFB3-492F-9196-C27DBE73E41A}">
      <dsp:nvSpPr>
        <dsp:cNvPr id="0" name=""/>
        <dsp:cNvSpPr/>
      </dsp:nvSpPr>
      <dsp:spPr>
        <a:xfrm>
          <a:off x="2845493" y="1725249"/>
          <a:ext cx="1336992" cy="7550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tint val="99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kern="1200" dirty="0" smtClean="0"/>
            <a:t>Capability</a:t>
          </a:r>
          <a:endParaRPr kumimoji="1" lang="ja-JP" altLang="en-US" sz="1400" kern="1200" dirty="0"/>
        </a:p>
      </dsp:txBody>
      <dsp:txXfrm>
        <a:off x="2845493" y="1725249"/>
        <a:ext cx="1336992" cy="755015"/>
      </dsp:txXfrm>
    </dsp:sp>
    <dsp:sp modelId="{CD6FAF47-1B5F-4146-9B0A-217009A52443}">
      <dsp:nvSpPr>
        <dsp:cNvPr id="0" name=""/>
        <dsp:cNvSpPr/>
      </dsp:nvSpPr>
      <dsp:spPr>
        <a:xfrm>
          <a:off x="4294793" y="863026"/>
          <a:ext cx="1336992" cy="7550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kern="1200" dirty="0" smtClean="0"/>
            <a:t>Work Flow</a:t>
          </a:r>
          <a:endParaRPr kumimoji="1" lang="ja-JP" altLang="en-US" sz="1400" kern="1200" dirty="0"/>
        </a:p>
      </dsp:txBody>
      <dsp:txXfrm>
        <a:off x="4294793" y="863026"/>
        <a:ext cx="1336992" cy="755015"/>
      </dsp:txXfrm>
    </dsp:sp>
    <dsp:sp modelId="{7B44899D-290A-4A20-B605-AEEDE0EB011A}">
      <dsp:nvSpPr>
        <dsp:cNvPr id="0" name=""/>
        <dsp:cNvSpPr/>
      </dsp:nvSpPr>
      <dsp:spPr>
        <a:xfrm>
          <a:off x="5744093" y="863026"/>
          <a:ext cx="2730139" cy="7550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shade val="80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kern="1200" dirty="0" smtClean="0"/>
            <a:t>Network Services</a:t>
          </a:r>
          <a:endParaRPr kumimoji="1" lang="ja-JP" altLang="en-US" sz="1400" kern="1200" dirty="0"/>
        </a:p>
      </dsp:txBody>
      <dsp:txXfrm>
        <a:off x="5744093" y="863026"/>
        <a:ext cx="2730139" cy="755015"/>
      </dsp:txXfrm>
    </dsp:sp>
    <dsp:sp modelId="{8D2ACBB9-6BEC-4CE0-8ACF-DDC9C789FA78}">
      <dsp:nvSpPr>
        <dsp:cNvPr id="0" name=""/>
        <dsp:cNvSpPr/>
      </dsp:nvSpPr>
      <dsp:spPr>
        <a:xfrm>
          <a:off x="5744093" y="1725249"/>
          <a:ext cx="1336992" cy="7550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tint val="99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kern="1200" dirty="0" smtClean="0"/>
            <a:t>SOAP Web Service</a:t>
          </a:r>
          <a:endParaRPr kumimoji="1" lang="ja-JP" altLang="en-US" sz="1400" kern="1200" dirty="0"/>
        </a:p>
      </dsp:txBody>
      <dsp:txXfrm>
        <a:off x="5744093" y="1725249"/>
        <a:ext cx="1336992" cy="755015"/>
      </dsp:txXfrm>
    </dsp:sp>
    <dsp:sp modelId="{D5DA1024-F043-4203-9CAC-94F4E6EB6CD5}">
      <dsp:nvSpPr>
        <dsp:cNvPr id="0" name=""/>
        <dsp:cNvSpPr/>
      </dsp:nvSpPr>
      <dsp:spPr>
        <a:xfrm>
          <a:off x="7137240" y="1725249"/>
          <a:ext cx="1336992" cy="7550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tint val="99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kern="1200" dirty="0" smtClean="0"/>
            <a:t>Vinci Service</a:t>
          </a:r>
          <a:endParaRPr kumimoji="1" lang="ja-JP" altLang="en-US" sz="1400" kern="1200" dirty="0"/>
        </a:p>
      </dsp:txBody>
      <dsp:txXfrm>
        <a:off x="7137240" y="1725249"/>
        <a:ext cx="1336992" cy="75501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272BE6-7338-40DC-AA00-07C8AAD0092F}">
      <dsp:nvSpPr>
        <dsp:cNvPr id="0" name=""/>
        <dsp:cNvSpPr/>
      </dsp:nvSpPr>
      <dsp:spPr>
        <a:xfrm>
          <a:off x="38131" y="84855"/>
          <a:ext cx="1523586" cy="11645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Sentence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Detector</a:t>
          </a:r>
          <a:endParaRPr kumimoji="1" lang="ja-JP" altLang="en-US" sz="1800" kern="1200" dirty="0"/>
        </a:p>
      </dsp:txBody>
      <dsp:txXfrm>
        <a:off x="38131" y="84855"/>
        <a:ext cx="1523586" cy="1164561"/>
      </dsp:txXfrm>
    </dsp:sp>
    <dsp:sp modelId="{39156448-D83D-4E21-928E-B84962EE156C}">
      <dsp:nvSpPr>
        <dsp:cNvPr id="0" name=""/>
        <dsp:cNvSpPr/>
      </dsp:nvSpPr>
      <dsp:spPr>
        <a:xfrm>
          <a:off x="1695169" y="478212"/>
          <a:ext cx="282919" cy="37784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200" kern="1200"/>
        </a:p>
      </dsp:txBody>
      <dsp:txXfrm>
        <a:off x="1695169" y="478212"/>
        <a:ext cx="282919" cy="377849"/>
      </dsp:txXfrm>
    </dsp:sp>
    <dsp:sp modelId="{0BA2F79B-99D4-472B-8961-A772ACB4F985}">
      <dsp:nvSpPr>
        <dsp:cNvPr id="0" name=""/>
        <dsp:cNvSpPr/>
      </dsp:nvSpPr>
      <dsp:spPr>
        <a:xfrm>
          <a:off x="2095527" y="84855"/>
          <a:ext cx="1523586" cy="11645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err="1" smtClean="0"/>
            <a:t>Tokenizer</a:t>
          </a:r>
          <a:endParaRPr kumimoji="1" lang="ja-JP" altLang="en-US" sz="1800" kern="1200" dirty="0"/>
        </a:p>
      </dsp:txBody>
      <dsp:txXfrm>
        <a:off x="2095527" y="84855"/>
        <a:ext cx="1523586" cy="1164561"/>
      </dsp:txXfrm>
    </dsp:sp>
    <dsp:sp modelId="{1627BEAF-1D7C-4F61-B086-E87527A63D3D}">
      <dsp:nvSpPr>
        <dsp:cNvPr id="0" name=""/>
        <dsp:cNvSpPr/>
      </dsp:nvSpPr>
      <dsp:spPr>
        <a:xfrm rot="41902">
          <a:off x="3790654" y="491805"/>
          <a:ext cx="363722" cy="37784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200" kern="1200"/>
        </a:p>
      </dsp:txBody>
      <dsp:txXfrm rot="41902">
        <a:off x="3790654" y="491805"/>
        <a:ext cx="363722" cy="377849"/>
      </dsp:txXfrm>
    </dsp:sp>
    <dsp:sp modelId="{E6D856EC-417C-43F0-8617-254D8CE221C0}">
      <dsp:nvSpPr>
        <dsp:cNvPr id="0" name=""/>
        <dsp:cNvSpPr/>
      </dsp:nvSpPr>
      <dsp:spPr>
        <a:xfrm>
          <a:off x="4305330" y="111792"/>
          <a:ext cx="1523586" cy="11645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POS Tagger</a:t>
          </a:r>
          <a:endParaRPr kumimoji="1" lang="ja-JP" altLang="en-US" sz="1800" kern="1200" dirty="0"/>
        </a:p>
      </dsp:txBody>
      <dsp:txXfrm>
        <a:off x="4305330" y="111792"/>
        <a:ext cx="1523586" cy="1164561"/>
      </dsp:txXfrm>
    </dsp:sp>
    <dsp:sp modelId="{9484A34B-E2B2-4DC9-9D79-38686BFF443D}">
      <dsp:nvSpPr>
        <dsp:cNvPr id="0" name=""/>
        <dsp:cNvSpPr/>
      </dsp:nvSpPr>
      <dsp:spPr>
        <a:xfrm rot="68102">
          <a:off x="5972294" y="526094"/>
          <a:ext cx="304083" cy="37784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200" kern="1200"/>
        </a:p>
      </dsp:txBody>
      <dsp:txXfrm rot="68102">
        <a:off x="5972294" y="526094"/>
        <a:ext cx="304083" cy="377849"/>
      </dsp:txXfrm>
    </dsp:sp>
    <dsp:sp modelId="{D2B4C850-6A22-41DC-89E4-AADBDA65AD2E}">
      <dsp:nvSpPr>
        <dsp:cNvPr id="0" name=""/>
        <dsp:cNvSpPr/>
      </dsp:nvSpPr>
      <dsp:spPr>
        <a:xfrm>
          <a:off x="6402547" y="61908"/>
          <a:ext cx="1523586" cy="13474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Named Entity Recognizer</a:t>
          </a:r>
          <a:endParaRPr kumimoji="1" lang="ja-JP" altLang="en-US" sz="1800" kern="1200" dirty="0"/>
        </a:p>
      </dsp:txBody>
      <dsp:txXfrm>
        <a:off x="6402547" y="61908"/>
        <a:ext cx="1523586" cy="134743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272BE6-7338-40DC-AA00-07C8AAD0092F}">
      <dsp:nvSpPr>
        <dsp:cNvPr id="0" name=""/>
        <dsp:cNvSpPr/>
      </dsp:nvSpPr>
      <dsp:spPr>
        <a:xfrm>
          <a:off x="63547" y="0"/>
          <a:ext cx="1348138" cy="15589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300" kern="1200" dirty="0" smtClean="0"/>
            <a:t>UIMA SD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300" kern="1200" dirty="0" err="1" smtClean="0"/>
            <a:t>OpenNLP</a:t>
          </a:r>
          <a:r>
            <a:rPr kumimoji="1" lang="en-US" altLang="ja-JP" sz="1300" kern="1200" dirty="0" smtClean="0"/>
            <a:t> SD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300" kern="1200" dirty="0" smtClean="0"/>
            <a:t>GENIA SD</a:t>
          </a:r>
        </a:p>
      </dsp:txBody>
      <dsp:txXfrm>
        <a:off x="63547" y="0"/>
        <a:ext cx="1348138" cy="1558925"/>
      </dsp:txXfrm>
    </dsp:sp>
    <dsp:sp modelId="{39156448-D83D-4E21-928E-B84962EE156C}">
      <dsp:nvSpPr>
        <dsp:cNvPr id="0" name=""/>
        <dsp:cNvSpPr/>
      </dsp:nvSpPr>
      <dsp:spPr>
        <a:xfrm>
          <a:off x="1543857" y="596588"/>
          <a:ext cx="280205" cy="36574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/>
        </a:p>
      </dsp:txBody>
      <dsp:txXfrm>
        <a:off x="1543857" y="596588"/>
        <a:ext cx="280205" cy="365748"/>
      </dsp:txXfrm>
    </dsp:sp>
    <dsp:sp modelId="{0BA2F79B-99D4-472B-8961-A772ACB4F985}">
      <dsp:nvSpPr>
        <dsp:cNvPr id="0" name=""/>
        <dsp:cNvSpPr/>
      </dsp:nvSpPr>
      <dsp:spPr>
        <a:xfrm>
          <a:off x="1940375" y="0"/>
          <a:ext cx="1928882" cy="15589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300" kern="1200" dirty="0" smtClean="0"/>
            <a:t>UIMA </a:t>
          </a:r>
          <a:r>
            <a:rPr kumimoji="1" lang="en-US" altLang="ja-JP" sz="1300" kern="1200" dirty="0" err="1" smtClean="0"/>
            <a:t>Tokenizer</a:t>
          </a:r>
          <a:endParaRPr kumimoji="1" lang="en-US" altLang="ja-JP" sz="13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300" kern="1200" dirty="0" err="1" smtClean="0"/>
            <a:t>OpenNLP</a:t>
          </a:r>
          <a:r>
            <a:rPr kumimoji="1" lang="en-US" altLang="ja-JP" sz="1300" kern="1200" dirty="0" smtClean="0"/>
            <a:t> </a:t>
          </a:r>
          <a:r>
            <a:rPr kumimoji="1" lang="en-US" altLang="ja-JP" sz="1300" kern="1200" dirty="0" err="1" smtClean="0"/>
            <a:t>Tokenizer</a:t>
          </a:r>
          <a:endParaRPr kumimoji="1" lang="en-US" altLang="ja-JP" sz="13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300" kern="1200" dirty="0" smtClean="0"/>
            <a:t>GENIA Tagger as </a:t>
          </a:r>
          <a:r>
            <a:rPr kumimoji="1" lang="en-US" altLang="ja-JP" sz="1300" kern="1200" dirty="0" err="1" smtClean="0"/>
            <a:t>Tokenizer</a:t>
          </a:r>
          <a:endParaRPr kumimoji="1" lang="ja-JP" altLang="en-US" sz="1300" kern="1200" dirty="0"/>
        </a:p>
      </dsp:txBody>
      <dsp:txXfrm>
        <a:off x="1940375" y="0"/>
        <a:ext cx="1928882" cy="1558925"/>
      </dsp:txXfrm>
    </dsp:sp>
    <dsp:sp modelId="{1627BEAF-1D7C-4F61-B086-E87527A63D3D}">
      <dsp:nvSpPr>
        <dsp:cNvPr id="0" name=""/>
        <dsp:cNvSpPr/>
      </dsp:nvSpPr>
      <dsp:spPr>
        <a:xfrm>
          <a:off x="4016737" y="596588"/>
          <a:ext cx="312656" cy="36574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/>
        </a:p>
      </dsp:txBody>
      <dsp:txXfrm>
        <a:off x="4016737" y="596588"/>
        <a:ext cx="312656" cy="365748"/>
      </dsp:txXfrm>
    </dsp:sp>
    <dsp:sp modelId="{E6D856EC-417C-43F0-8617-254D8CE221C0}">
      <dsp:nvSpPr>
        <dsp:cNvPr id="0" name=""/>
        <dsp:cNvSpPr/>
      </dsp:nvSpPr>
      <dsp:spPr>
        <a:xfrm>
          <a:off x="4459175" y="0"/>
          <a:ext cx="1474793" cy="15589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300" kern="1200" dirty="0" smtClean="0"/>
            <a:t>GENIA Tagger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300" kern="1200" dirty="0" err="1" smtClean="0"/>
            <a:t>Stepp</a:t>
          </a:r>
          <a:r>
            <a:rPr kumimoji="1" lang="en-US" altLang="ja-JP" sz="1300" kern="1200" dirty="0" smtClean="0"/>
            <a:t> Tagger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300" kern="1200" dirty="0" err="1" smtClean="0"/>
            <a:t>OpenNLP</a:t>
          </a:r>
          <a:r>
            <a:rPr kumimoji="1" lang="en-US" altLang="ja-JP" sz="1300" kern="1200" dirty="0" smtClean="0"/>
            <a:t> Tagger</a:t>
          </a:r>
          <a:endParaRPr kumimoji="1" lang="ja-JP" altLang="en-US" sz="1300" kern="1200" dirty="0"/>
        </a:p>
      </dsp:txBody>
      <dsp:txXfrm>
        <a:off x="4459175" y="0"/>
        <a:ext cx="1474793" cy="1558925"/>
      </dsp:txXfrm>
    </dsp:sp>
    <dsp:sp modelId="{9484A34B-E2B2-4DC9-9D79-38686BFF443D}">
      <dsp:nvSpPr>
        <dsp:cNvPr id="0" name=""/>
        <dsp:cNvSpPr/>
      </dsp:nvSpPr>
      <dsp:spPr>
        <a:xfrm>
          <a:off x="6081448" y="596588"/>
          <a:ext cx="312656" cy="36574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/>
        </a:p>
      </dsp:txBody>
      <dsp:txXfrm>
        <a:off x="6081448" y="596588"/>
        <a:ext cx="312656" cy="365748"/>
      </dsp:txXfrm>
    </dsp:sp>
    <dsp:sp modelId="{D2B4C850-6A22-41DC-89E4-AADBDA65AD2E}">
      <dsp:nvSpPr>
        <dsp:cNvPr id="0" name=""/>
        <dsp:cNvSpPr/>
      </dsp:nvSpPr>
      <dsp:spPr>
        <a:xfrm>
          <a:off x="6523886" y="0"/>
          <a:ext cx="1474793" cy="15589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300" kern="1200" dirty="0" smtClean="0"/>
            <a:t>ABNER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300" kern="1200" dirty="0" err="1" smtClean="0"/>
            <a:t>MedT</a:t>
          </a:r>
          <a:r>
            <a:rPr kumimoji="1" lang="en-US" altLang="ja-JP" sz="1300" kern="1200" dirty="0" smtClean="0"/>
            <a:t>-NER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300" kern="1200" dirty="0" smtClean="0"/>
            <a:t>GENIA Tagger as NER</a:t>
          </a:r>
          <a:endParaRPr kumimoji="1" lang="ja-JP" altLang="en-US" sz="1300" kern="1200" dirty="0"/>
        </a:p>
      </dsp:txBody>
      <dsp:txXfrm>
        <a:off x="6523886" y="0"/>
        <a:ext cx="1474793" cy="15589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81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80" tIns="48390" rIns="96780" bIns="48390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 altLang="ja-JP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4138" y="0"/>
            <a:ext cx="29781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80" tIns="48390" rIns="96780" bIns="48390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 altLang="ja-JP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58338"/>
            <a:ext cx="29781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80" tIns="48390" rIns="96780" bIns="48390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 altLang="ja-JP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4138" y="9558338"/>
            <a:ext cx="29781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80" tIns="48390" rIns="96780" bIns="48390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E7DC0B8D-3D80-4EBA-A799-EBE91C141A0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81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80" tIns="48390" rIns="96780" bIns="48390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4138" y="0"/>
            <a:ext cx="29781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80" tIns="48390" rIns="96780" bIns="48390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 altLang="ja-JP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55650"/>
            <a:ext cx="5032375" cy="3773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7388" y="4781550"/>
            <a:ext cx="54991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80" tIns="48390" rIns="96780" bIns="483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58338"/>
            <a:ext cx="29781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80" tIns="48390" rIns="96780" bIns="48390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4138" y="9558338"/>
            <a:ext cx="29781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80" tIns="48390" rIns="96780" bIns="48390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225F7ED8-BA18-474D-A9A8-FA1522C51F8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0DBBDB-1DAB-4C15-A3AF-EB6C7C31B18A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5F7ED8-BA18-474D-A9A8-FA1522C51F8C}" type="slidenum">
              <a:rPr lang="en-US" altLang="ja-JP" smtClean="0"/>
              <a:pPr/>
              <a:t>2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5F7ED8-BA18-474D-A9A8-FA1522C51F8C}" type="slidenum">
              <a:rPr lang="en-US" altLang="ja-JP" smtClean="0"/>
              <a:pPr/>
              <a:t>6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>
              <a:latin typeface="Arial" pitchFamily="34" charset="0"/>
              <a:ea typeface="ＭＳ Ｐ明朝" pitchFamily="18" charset="-128"/>
            </a:endParaRPr>
          </a:p>
        </p:txBody>
      </p:sp>
      <p:sp>
        <p:nvSpPr>
          <p:cNvPr id="2458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084163-4109-4CB2-AE16-EF0FB4069DB9}" type="slidenum">
              <a:rPr lang="en-US" altLang="ja-JP"/>
              <a:pPr/>
              <a:t>9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>
              <a:latin typeface="Arial" pitchFamily="34" charset="0"/>
              <a:ea typeface="ＭＳ Ｐ明朝" pitchFamily="18" charset="-128"/>
            </a:endParaRPr>
          </a:p>
        </p:txBody>
      </p:sp>
      <p:sp>
        <p:nvSpPr>
          <p:cNvPr id="2765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A46BF7-1628-4ADD-86C4-E7B7AAF15DFA}" type="slidenum">
              <a:rPr lang="en-US" altLang="ja-JP"/>
              <a:pPr/>
              <a:t>10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>
              <a:latin typeface="Arial" pitchFamily="34" charset="0"/>
              <a:ea typeface="ＭＳ Ｐ明朝" pitchFamily="18" charset="-128"/>
            </a:endParaRPr>
          </a:p>
        </p:txBody>
      </p:sp>
      <p:sp>
        <p:nvSpPr>
          <p:cNvPr id="31748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14E69A-436A-4E5B-87B5-AFB7FC86F2D1}" type="slidenum">
              <a:rPr lang="en-US" altLang="ja-JP"/>
              <a:pPr/>
              <a:t>12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>
              <a:latin typeface="Arial" pitchFamily="34" charset="0"/>
              <a:ea typeface="ＭＳ Ｐ明朝" pitchFamily="18" charset="-128"/>
            </a:endParaRPr>
          </a:p>
        </p:txBody>
      </p:sp>
      <p:sp>
        <p:nvSpPr>
          <p:cNvPr id="3789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D055F0-D3A8-4A09-AACE-9626357EDA44}" type="slidenum">
              <a:rPr lang="en-US" altLang="ja-JP"/>
              <a:pPr/>
              <a:t>18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ea typeface="ＭＳ Ｐ明朝" pitchFamily="18" charset="-128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87E69E-E5B4-413E-9F36-C40C2A090B4A}" type="slidenum">
              <a:rPr lang="en-US" altLang="ja-JP"/>
              <a:pPr/>
              <a:t>23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mtClean="0"/>
              <a:t>スライドのコピーを樽川さんに送付、印刷してもらう：水曜日～木曜早朝まで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182E1-4C88-4602-8C1C-56664FDEA7B6}" type="slidenum">
              <a:rPr lang="en-US" altLang="ja-JP" smtClean="0"/>
              <a:pPr/>
              <a:t>29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18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srgbClr val="FFFFFF"/>
              </a:solidFill>
              <a:ea typeface="ＭＳ Ｐゴシック" pitchFamily="50" charset="-128"/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20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kumimoji="0" lang="en-US"/>
            </a:p>
          </p:txBody>
        </p:sp>
        <p:sp>
          <p:nvSpPr>
            <p:cNvPr id="7" name="Freeform 22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kumimoji="0" lang="en-US"/>
            </a:p>
          </p:txBody>
        </p:sp>
        <p:sp>
          <p:nvSpPr>
            <p:cNvPr id="8" name="Freeform 23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kumimoji="0" lang="en-US">
                <a:solidFill>
                  <a:srgbClr val="FFFFFF"/>
                </a:solidFill>
                <a:ea typeface="ＭＳ Ｐゴシック" pitchFamily="50" charset="-128"/>
              </a:endParaRPr>
            </a:p>
          </p:txBody>
        </p:sp>
        <p:cxnSp>
          <p:nvCxnSpPr>
            <p:cNvPr id="10" name="Straight Connector 24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altLang="ja-JP" smtClean="0"/>
              <a:t>2010 May 22</a:t>
            </a:r>
            <a:endParaRPr lang="en-US" altLang="ja-JP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E8F0F4"/>
                </a:solidFill>
              </a:defRPr>
            </a:lvl1pPr>
          </a:lstStyle>
          <a:p>
            <a:r>
              <a:rPr lang="en-US" altLang="ja-JP" smtClean="0"/>
              <a:t>U-Compare          Yoshinobu Kano</a:t>
            </a:r>
            <a:endParaRPr lang="en-US" altLang="ja-JP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7C2C3D-D2A3-4981-8F6F-21B0D6CC9F5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2010 May 22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U-Compare          Yoshinobu Kano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92762A4-9444-44BC-ACE9-0C2D868F00A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2010 May 22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U-Compare          Yoshinobu Kano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F3526E1-F36B-419E-8264-FA5821CDC16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69889" y="6572272"/>
            <a:ext cx="2530475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572272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394B364-3329-427B-81B3-F20AC5B121DF}" type="slidenum">
              <a:rPr lang="en-US" altLang="ja-JP"/>
              <a:pPr/>
              <a:t>&lt;#&gt;</a:t>
            </a:fld>
            <a:endParaRPr lang="en-US" altLang="ja-JP" dirty="0"/>
          </a:p>
        </p:txBody>
      </p:sp>
      <p:pic>
        <p:nvPicPr>
          <p:cNvPr id="7" name="図 6" descr="favicon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27578" y="6643710"/>
            <a:ext cx="192702" cy="19270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14"/>
          </p:nvPr>
        </p:nvSpPr>
        <p:spPr>
          <a:xfrm>
            <a:off x="7358082" y="6564337"/>
            <a:ext cx="1074716" cy="365125"/>
          </a:xfrm>
          <a:prstGeom prst="rect">
            <a:avLst/>
          </a:prstGeom>
        </p:spPr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5"/>
          </p:nvPr>
        </p:nvSpPr>
        <p:spPr>
          <a:xfrm>
            <a:off x="8429652" y="6564337"/>
            <a:ext cx="441297" cy="365125"/>
          </a:xfrm>
          <a:prstGeom prst="rect">
            <a:avLst/>
          </a:prstGeom>
        </p:spPr>
        <p:txBody>
          <a:bodyPr/>
          <a:lstStyle/>
          <a:p>
            <a:fld id="{92A3566F-A352-48FA-9821-4457FB8E9752}" type="slidenum">
              <a:rPr lang="en-US" altLang="ja-JP" smtClean="0"/>
              <a:pPr/>
              <a:t>&lt;#&gt;</a:t>
            </a:fld>
            <a:endParaRPr lang="en-US" altLang="ja-JP"/>
          </a:p>
        </p:txBody>
      </p:sp>
      <p:sp>
        <p:nvSpPr>
          <p:cNvPr id="16" name="フッター プレースホルダ 15"/>
          <p:cNvSpPr>
            <a:spLocks noGrp="1"/>
          </p:cNvSpPr>
          <p:nvPr>
            <p:ph type="ftr" sz="quarter" idx="16"/>
          </p:nvPr>
        </p:nvSpPr>
        <p:spPr>
          <a:xfrm>
            <a:off x="4786314" y="6572272"/>
            <a:ext cx="2714644" cy="365125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 smtClean="0"/>
              <a:t>U-Compare          </a:t>
            </a:r>
            <a:r>
              <a:rPr lang="en-US" altLang="ja-JP" dirty="0" err="1" smtClean="0"/>
              <a:t>Yoshinobu</a:t>
            </a:r>
            <a:r>
              <a:rPr lang="en-US" altLang="ja-JP" dirty="0" smtClean="0"/>
              <a:t> Kano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18"/>
          <p:cNvSpPr>
            <a:spLocks noChangeArrowheads="1"/>
          </p:cNvSpPr>
          <p:nvPr/>
        </p:nvSpPr>
        <p:spPr bwMode="auto"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7FC4DD"/>
              </a:gs>
              <a:gs pos="28000">
                <a:srgbClr val="50B8DA"/>
              </a:gs>
              <a:gs pos="100000">
                <a:srgbClr val="1389A6"/>
              </a:gs>
            </a:gsLst>
            <a:lin ang="54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999"/>
              </a:srgbClr>
            </a:outerShdw>
          </a:effectLst>
        </p:spPr>
        <p:txBody>
          <a:bodyPr anchor="ctr"/>
          <a:lstStyle/>
          <a:p>
            <a:endParaRPr kumimoji="0" lang="en-US">
              <a:solidFill>
                <a:srgbClr val="FFFFFF"/>
              </a:solidFill>
              <a:latin typeface="Lucida Sans Unicode" pitchFamily="34" charset="0"/>
            </a:endParaRPr>
          </a:p>
        </p:txBody>
      </p:sp>
      <p:sp>
        <p:nvSpPr>
          <p:cNvPr id="5" name="Chevron 19"/>
          <p:cNvSpPr>
            <a:spLocks noChangeArrowheads="1"/>
          </p:cNvSpPr>
          <p:nvPr/>
        </p:nvSpPr>
        <p:spPr bwMode="auto"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7FC4DD"/>
              </a:gs>
              <a:gs pos="28000">
                <a:srgbClr val="50B8DA"/>
              </a:gs>
              <a:gs pos="100000">
                <a:srgbClr val="1389A6"/>
              </a:gs>
            </a:gsLst>
            <a:lin ang="54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999"/>
              </a:srgbClr>
            </a:outerShdw>
          </a:effectLst>
        </p:spPr>
        <p:txBody>
          <a:bodyPr anchor="ctr"/>
          <a:lstStyle/>
          <a:p>
            <a:endParaRPr kumimoji="0" lang="en-US">
              <a:solidFill>
                <a:srgbClr val="FFFFFF"/>
              </a:solidFill>
              <a:latin typeface="Lucida Sans Unicode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2010 May 22</a:t>
            </a:r>
            <a:endParaRPr lang="en-US" altLang="ja-JP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U-Compare          Yoshinobu Kano</a:t>
            </a:r>
            <a:endParaRPr lang="en-US" altLang="ja-JP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18898C3-5451-4209-97EB-386D6152504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2010 May 22</a:t>
            </a: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U-Compare          Yoshinobu Kano</a:t>
            </a: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7083650-E5F9-4F46-BA89-6C4E3447D59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727825" y="6492899"/>
            <a:ext cx="19192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2010 May 22</a:t>
            </a: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U-Compare          Yoshinobu Kano</a:t>
            </a: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8D3412D-E80B-4556-B93C-7F10A55BBAA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2010 May 22</a:t>
            </a: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U-Compare          Yoshinobu Kano</a:t>
            </a: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8233F2A-975F-4BE0-8F4D-3FC786F65CB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215205" y="6572272"/>
            <a:ext cx="1431907" cy="34446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786314" y="6564337"/>
            <a:ext cx="269241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 dirty="0" smtClean="0"/>
              <a:t>U-Compare          </a:t>
            </a:r>
            <a:r>
              <a:rPr lang="en-US" altLang="ja-JP" dirty="0" err="1" smtClean="0"/>
              <a:t>Yoshinobu</a:t>
            </a:r>
            <a:r>
              <a:rPr lang="en-US" altLang="ja-JP" dirty="0" smtClean="0"/>
              <a:t> Kano</a:t>
            </a:r>
            <a:endParaRPr lang="en-US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29652" y="6572272"/>
            <a:ext cx="584173" cy="41590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F6D0095-CE61-4D23-9A02-CDB62E568CB3}" type="slidenum">
              <a:rPr lang="en-US" altLang="ja-JP"/>
              <a:pPr/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2010 May 22</a:t>
            </a: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U-Compare          Yoshinobu Kano</a:t>
            </a: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9F55F4F-13CA-402A-B28B-4934868554B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8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kumimoji="0" lang="en-US"/>
          </a:p>
        </p:txBody>
      </p:sp>
      <p:sp>
        <p:nvSpPr>
          <p:cNvPr id="6" name="Freeform 19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kumimoji="0" lang="en-US"/>
          </a:p>
        </p:txBody>
      </p:sp>
      <p:sp>
        <p:nvSpPr>
          <p:cNvPr id="7" name="Right Triangle 20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srgbClr val="FFFFFF"/>
              </a:solidFill>
              <a:ea typeface="ＭＳ Ｐゴシック" pitchFamily="50" charset="-128"/>
            </a:endParaRPr>
          </a:p>
        </p:txBody>
      </p:sp>
      <p:cxnSp>
        <p:nvCxnSpPr>
          <p:cNvPr id="8" name="Straight Connector 22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23"/>
          <p:cNvSpPr>
            <a:spLocks noChangeArrowheads="1"/>
          </p:cNvSpPr>
          <p:nvPr/>
        </p:nvSpPr>
        <p:spPr bwMode="auto"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7FC4DD"/>
              </a:gs>
              <a:gs pos="28000">
                <a:srgbClr val="50B8DA"/>
              </a:gs>
              <a:gs pos="100000">
                <a:srgbClr val="1389A6"/>
              </a:gs>
            </a:gsLst>
            <a:lin ang="54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999"/>
              </a:srgbClr>
            </a:outerShdw>
          </a:effectLst>
        </p:spPr>
        <p:txBody>
          <a:bodyPr anchor="ctr"/>
          <a:lstStyle/>
          <a:p>
            <a:endParaRPr kumimoji="0" lang="en-US">
              <a:solidFill>
                <a:srgbClr val="FFFFFF"/>
              </a:solidFill>
              <a:latin typeface="Lucida Sans Unicode" pitchFamily="34" charset="0"/>
            </a:endParaRPr>
          </a:p>
        </p:txBody>
      </p:sp>
      <p:sp>
        <p:nvSpPr>
          <p:cNvPr id="10" name="Chevron 24"/>
          <p:cNvSpPr>
            <a:spLocks noChangeArrowheads="1"/>
          </p:cNvSpPr>
          <p:nvPr/>
        </p:nvSpPr>
        <p:spPr bwMode="auto"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7FC4DD"/>
              </a:gs>
              <a:gs pos="28000">
                <a:srgbClr val="50B8DA"/>
              </a:gs>
              <a:gs pos="100000">
                <a:srgbClr val="1389A6"/>
              </a:gs>
            </a:gsLst>
            <a:lin ang="54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999"/>
              </a:srgbClr>
            </a:outerShdw>
          </a:effectLst>
        </p:spPr>
        <p:txBody>
          <a:bodyPr anchor="ctr"/>
          <a:lstStyle/>
          <a:p>
            <a:endParaRPr kumimoji="0" lang="en-US">
              <a:solidFill>
                <a:srgbClr val="FFFFFF"/>
              </a:solidFill>
              <a:latin typeface="Lucida Sans Unicode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GB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2010 May 22</a:t>
            </a:r>
            <a:endParaRPr lang="en-US" altLang="ja-JP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U-Compare          Yoshinobu Kano</a:t>
            </a:r>
            <a:endParaRPr lang="en-US" altLang="ja-JP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FF47727-E795-4896-A471-3EE061657C0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srgbClr val="FFFFFF"/>
              </a:solidFill>
              <a:ea typeface="ＭＳ Ｐゴシック" pitchFamily="50" charset="-128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smtClean="0"/>
              <a:t>Click to edit Master title style</a:t>
            </a:r>
            <a:endParaRPr lang="en-US" smtClean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smtClean="0"/>
          </a:p>
        </p:txBody>
      </p:sp>
      <p:pic>
        <p:nvPicPr>
          <p:cNvPr id="1037" name="Picture 8" descr="TUOM_4COL_cropped_30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0613" y="25383"/>
            <a:ext cx="1050925" cy="90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7" descr="NaCTeM_Final_GOLD X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142976" y="0"/>
            <a:ext cx="1658937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8" descr="C:\workspace\UIMA\www\img\tsujiilab-ut-logo.png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286644" y="71414"/>
            <a:ext cx="1714480" cy="437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図 15" descr="favicon.png"/>
          <p:cNvPicPr>
            <a:picLocks noChangeAspect="1"/>
          </p:cNvPicPr>
          <p:nvPr userDrawn="1"/>
        </p:nvPicPr>
        <p:blipFill>
          <a:blip r:embed="rId18" cstate="print"/>
          <a:stretch>
            <a:fillRect/>
          </a:stretch>
        </p:blipFill>
        <p:spPr>
          <a:xfrm>
            <a:off x="4714876" y="6643710"/>
            <a:ext cx="142876" cy="142876"/>
          </a:xfrm>
          <a:prstGeom prst="rect">
            <a:avLst/>
          </a:prstGeom>
        </p:spPr>
      </p:pic>
      <p:sp>
        <p:nvSpPr>
          <p:cNvPr id="17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7286644" y="6564337"/>
            <a:ext cx="1143008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19" name="スライド番号プレースホルダ 14"/>
          <p:cNvSpPr>
            <a:spLocks noGrp="1"/>
          </p:cNvSpPr>
          <p:nvPr>
            <p:ph type="sldNum" sz="quarter" idx="4"/>
          </p:nvPr>
        </p:nvSpPr>
        <p:spPr>
          <a:xfrm>
            <a:off x="8572528" y="6564337"/>
            <a:ext cx="441297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92A3566F-A352-48FA-9821-4457FB8E9752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20" name="フッター プレースホルダ 15"/>
          <p:cNvSpPr>
            <a:spLocks noGrp="1"/>
          </p:cNvSpPr>
          <p:nvPr>
            <p:ph type="ftr" sz="quarter" idx="3"/>
          </p:nvPr>
        </p:nvSpPr>
        <p:spPr>
          <a:xfrm>
            <a:off x="4786314" y="6564337"/>
            <a:ext cx="271464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altLang="ja-JP" dirty="0" smtClean="0"/>
              <a:t>U-Compare          </a:t>
            </a:r>
            <a:r>
              <a:rPr lang="en-US" altLang="ja-JP" dirty="0" err="1" smtClean="0"/>
              <a:t>Yoshinobu</a:t>
            </a:r>
            <a:r>
              <a:rPr lang="en-US" altLang="ja-JP" dirty="0" smtClean="0"/>
              <a:t> Kano</a:t>
            </a:r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9" r:id="rId12"/>
  </p:sldLayoutIdLst>
  <p:transition>
    <p:fade thruBlk="1"/>
  </p:transition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-52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-52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-52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-52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-52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-52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-52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-52"/>
          <a:ea typeface="ＭＳ Ｐゴシック" charset="-128"/>
          <a:cs typeface="ＭＳ Ｐゴシック" charset="-128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ＭＳ Ｐゴシック" charset="-128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u-compare.org/components/components-syntactic_tools.html" TargetMode="External"/><Relationship Id="rId2" Type="http://schemas.openxmlformats.org/officeDocument/2006/relationships/hyperlink" Target="http://u-compare.org/components/components-corpus_readers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-compare.org/components/components-others.html" TargetMode="External"/><Relationship Id="rId5" Type="http://schemas.openxmlformats.org/officeDocument/2006/relationships/hyperlink" Target="http://u-compare.org/bionlp2009.html" TargetMode="External"/><Relationship Id="rId4" Type="http://schemas.openxmlformats.org/officeDocument/2006/relationships/hyperlink" Target="http://u-compare.org/components/components-semantic_tools.html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microsoft.com/office/2007/relationships/diagramDrawing" Target="../diagrams/drawing3.xml"/><Relationship Id="rId3" Type="http://schemas.openxmlformats.org/officeDocument/2006/relationships/notesSlide" Target="../notesSlides/notesSlide7.xml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3.xml"/><Relationship Id="rId5" Type="http://schemas.openxmlformats.org/officeDocument/2006/relationships/diagramLayout" Target="../diagrams/layout2.xml"/><Relationship Id="rId10" Type="http://schemas.openxmlformats.org/officeDocument/2006/relationships/diagramLayout" Target="../diagrams/layout3.xml"/><Relationship Id="rId4" Type="http://schemas.openxmlformats.org/officeDocument/2006/relationships/diagramData" Target="../diagrams/data2.xml"/><Relationship Id="rId9" Type="http://schemas.openxmlformats.org/officeDocument/2006/relationships/diagramData" Target="../diagrams/data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4" Type="http://schemas.openxmlformats.org/officeDocument/2006/relationships/hyperlink" Target="http://u-compare.org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jpe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9.png"/><Relationship Id="rId5" Type="http://schemas.openxmlformats.org/officeDocument/2006/relationships/image" Target="../media/image14.pn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4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3538" y="1357313"/>
            <a:ext cx="8494712" cy="2447925"/>
          </a:xfrm>
        </p:spPr>
        <p:txBody>
          <a:bodyPr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>
                <a:latin typeface="Calibri" charset="0"/>
                <a:cs typeface="+mj-cs"/>
              </a:rPr>
              <a:t>U-Compare</a:t>
            </a:r>
            <a:br>
              <a:rPr lang="en-US" altLang="ja-JP" dirty="0">
                <a:latin typeface="Calibri" charset="0"/>
                <a:cs typeface="+mj-cs"/>
              </a:rPr>
            </a:br>
            <a:r>
              <a:rPr lang="en-US" altLang="ja-JP" dirty="0" smtClean="0">
                <a:latin typeface="Calibri" charset="0"/>
                <a:cs typeface="+mj-cs"/>
              </a:rPr>
              <a:t/>
            </a:r>
            <a:br>
              <a:rPr lang="en-US" altLang="ja-JP" dirty="0" smtClean="0">
                <a:latin typeface="Calibri" charset="0"/>
                <a:cs typeface="+mj-cs"/>
              </a:rPr>
            </a:br>
            <a:endParaRPr lang="en-US" altLang="ja-JP" dirty="0">
              <a:latin typeface="Calibri" charset="0"/>
              <a:cs typeface="+mj-cs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313" y="2500306"/>
            <a:ext cx="8640762" cy="1714504"/>
          </a:xfrm>
        </p:spPr>
        <p:txBody>
          <a:bodyPr>
            <a:normAutofit fontScale="92500" lnSpcReduction="10000"/>
          </a:bodyPr>
          <a:lstStyle/>
          <a:p>
            <a:pPr marR="0" eaLnBrk="1" hangingPunct="1"/>
            <a:r>
              <a:rPr lang="en-US" altLang="ja-JP" sz="2000" dirty="0" smtClean="0"/>
              <a:t>An Integrated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NLP Platform </a:t>
            </a:r>
            <a:r>
              <a:rPr lang="en-US" altLang="ja-JP" sz="2000" dirty="0" smtClean="0"/>
              <a:t>and </a:t>
            </a:r>
            <a:endParaRPr lang="en-US" altLang="ja-JP" sz="2000" dirty="0" smtClean="0"/>
          </a:p>
          <a:p>
            <a:pPr marR="0" eaLnBrk="1" hangingPunct="1"/>
            <a:r>
              <a:rPr lang="en-US" altLang="ja-JP" sz="2000" dirty="0" smtClean="0"/>
              <a:t>Extensible Interoperable Toolkit Based on </a:t>
            </a:r>
            <a:r>
              <a:rPr lang="en-US" altLang="ja-JP" sz="2000" dirty="0" smtClean="0"/>
              <a:t>UIMA</a:t>
            </a:r>
            <a:endParaRPr lang="en-US" altLang="ja-JP" sz="2000" dirty="0" smtClean="0"/>
          </a:p>
          <a:p>
            <a:pPr marR="0" eaLnBrk="1" hangingPunct="1"/>
            <a:endParaRPr lang="en-US" altLang="ja-JP" sz="2000" dirty="0" smtClean="0"/>
          </a:p>
          <a:p>
            <a:pPr marR="0" eaLnBrk="1" hangingPunct="1"/>
            <a:r>
              <a:rPr lang="en-US" altLang="ja-JP" sz="2000" dirty="0" smtClean="0"/>
              <a:t>Sophia </a:t>
            </a:r>
            <a:r>
              <a:rPr lang="en-US" altLang="ja-JP" sz="2000" dirty="0" err="1" smtClean="0"/>
              <a:t>Ananiadou</a:t>
            </a:r>
            <a:endParaRPr lang="en-US" altLang="ja-JP" sz="2000" dirty="0" smtClean="0"/>
          </a:p>
          <a:p>
            <a:pPr marR="0" eaLnBrk="1" hangingPunct="1"/>
            <a:r>
              <a:rPr lang="en-US" altLang="ja-JP" sz="2000" dirty="0" err="1" smtClean="0"/>
              <a:t>Yoshinobu</a:t>
            </a:r>
            <a:r>
              <a:rPr lang="en-US" altLang="ja-JP" sz="2000" dirty="0" smtClean="0"/>
              <a:t> Kano</a:t>
            </a:r>
          </a:p>
          <a:p>
            <a:pPr marR="0" eaLnBrk="1" hangingPunct="1"/>
            <a:endParaRPr lang="en-US" altLang="ja-JP" sz="2000" dirty="0" smtClean="0"/>
          </a:p>
          <a:p>
            <a:pPr marR="0" eaLnBrk="1" hangingPunct="1"/>
            <a:endParaRPr lang="en-US" altLang="ja-JP" sz="2000" dirty="0" smtClean="0"/>
          </a:p>
          <a:p>
            <a:pPr marR="0" eaLnBrk="1" hangingPunct="1"/>
            <a:endParaRPr lang="en-US" altLang="ja-JP" sz="2000" dirty="0" smtClean="0"/>
          </a:p>
          <a:p>
            <a:pPr marR="0" eaLnBrk="1" hangingPunct="1"/>
            <a:endParaRPr lang="en-US" altLang="ja-JP" sz="2000" dirty="0" smtClean="0"/>
          </a:p>
        </p:txBody>
      </p:sp>
      <p:grpSp>
        <p:nvGrpSpPr>
          <p:cNvPr id="17412" name="グループ化 26"/>
          <p:cNvGrpSpPr>
            <a:grpSpLocks/>
          </p:cNvGrpSpPr>
          <p:nvPr/>
        </p:nvGrpSpPr>
        <p:grpSpPr bwMode="auto">
          <a:xfrm>
            <a:off x="4643438" y="4286256"/>
            <a:ext cx="2000264" cy="879473"/>
            <a:chOff x="3143240" y="4835540"/>
            <a:chExt cx="2882900" cy="1236667"/>
          </a:xfrm>
        </p:grpSpPr>
        <p:pic>
          <p:nvPicPr>
            <p:cNvPr id="17415" name="Picture 8" descr="C:\workspace\UIMA\www\img\tsujiilab-ut-logo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43240" y="4835540"/>
              <a:ext cx="2882900" cy="736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6" name="テキスト ボックス 16"/>
            <p:cNvSpPr txBox="1">
              <a:spLocks noChangeArrowheads="1"/>
            </p:cNvSpPr>
            <p:nvPr/>
          </p:nvSpPr>
          <p:spPr bwMode="auto">
            <a:xfrm>
              <a:off x="3565052" y="5702874"/>
              <a:ext cx="184666" cy="369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ja-JP" altLang="en-US" b="1" i="1"/>
            </a:p>
          </p:txBody>
        </p:sp>
      </p:grpSp>
      <p:pic>
        <p:nvPicPr>
          <p:cNvPr id="17413" name="Picture 8" descr="TUOM_4COL_cropped_3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88913"/>
            <a:ext cx="1676400" cy="117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7" descr="NaCTeM_Final_GOLD X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3725" y="4214818"/>
            <a:ext cx="220027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1138"/>
            <a:ext cx="8229600" cy="5091134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ja-JP" sz="3600" dirty="0" smtClean="0">
                <a:latin typeface="Calibri" pitchFamily="34" charset="0"/>
              </a:rPr>
              <a:t>Developers should: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3200" dirty="0" smtClean="0">
                <a:latin typeface="Calibri" pitchFamily="34" charset="0"/>
              </a:rPr>
              <a:t>make their tools compliant to UIMA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3200" dirty="0" smtClean="0">
                <a:latin typeface="Calibri" pitchFamily="34" charset="0"/>
              </a:rPr>
              <a:t>define a type system for their tools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3600" dirty="0" smtClean="0">
                <a:latin typeface="Calibri" pitchFamily="34" charset="0"/>
              </a:rPr>
              <a:t>Type system compatibility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3200" dirty="0" smtClean="0">
                <a:latin typeface="Calibri" pitchFamily="34" charset="0"/>
              </a:rPr>
              <a:t>To be UIMA-compliant is not enough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ja-JP" sz="3200" dirty="0" smtClean="0">
                <a:latin typeface="Calibri" pitchFamily="34" charset="0"/>
              </a:rPr>
              <a:t>Type systems should also be compatible 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ja-JP" sz="3200" dirty="0" smtClean="0">
                <a:latin typeface="Calibri" pitchFamily="34" charset="0"/>
              </a:rPr>
              <a:t>No common</a:t>
            </a:r>
            <a:r>
              <a:rPr lang="ja-JP" altLang="en-US" sz="3200" dirty="0" smtClean="0">
                <a:latin typeface="Calibri" pitchFamily="34" charset="0"/>
              </a:rPr>
              <a:t> </a:t>
            </a:r>
            <a:r>
              <a:rPr lang="en-US" altLang="ja-JP" sz="3200" dirty="0" smtClean="0">
                <a:latin typeface="Calibri" pitchFamily="34" charset="0"/>
              </a:rPr>
              <a:t>type system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3600" dirty="0" smtClean="0">
                <a:latin typeface="Calibri" pitchFamily="34" charset="0"/>
              </a:rPr>
              <a:t>Basic NLP functionalities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3200" dirty="0" smtClean="0">
                <a:latin typeface="Calibri" pitchFamily="34" charset="0"/>
              </a:rPr>
              <a:t>Statistics, Comparison and Evaluation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3600" dirty="0" smtClean="0">
                <a:latin typeface="Calibri" pitchFamily="34" charset="0"/>
              </a:rPr>
              <a:t>User Interfaces for Humans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>
                <a:cs typeface="+mj-cs"/>
              </a:rPr>
              <a:t>UIMA: What is missing</a:t>
            </a:r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  <p:custDataLst>
      <p:tags r:id="rId1"/>
    </p:custData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U-Compare System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2286017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All-in-one integrated NLP platform</a:t>
            </a:r>
          </a:p>
          <a:p>
            <a:pPr lvl="1"/>
            <a:r>
              <a:rPr lang="en-US" altLang="ja-JP" dirty="0" smtClean="0"/>
              <a:t>Single-click-to-launch, GUI mode</a:t>
            </a:r>
          </a:p>
          <a:p>
            <a:pPr lvl="1"/>
            <a:r>
              <a:rPr lang="en-US" altLang="ja-JP" dirty="0" smtClean="0"/>
              <a:t>Command line mode with developer APIs</a:t>
            </a:r>
          </a:p>
          <a:p>
            <a:r>
              <a:rPr kumimoji="1" lang="en-US" altLang="ja-JP" dirty="0" smtClean="0"/>
              <a:t>UIMA Component Repository with the U-Compare </a:t>
            </a:r>
            <a:r>
              <a:rPr lang="en-US" altLang="ja-JP" dirty="0" smtClean="0"/>
              <a:t>T</a:t>
            </a:r>
            <a:r>
              <a:rPr kumimoji="1" lang="en-US" altLang="ja-JP" dirty="0" smtClean="0"/>
              <a:t>ype </a:t>
            </a:r>
            <a:r>
              <a:rPr lang="en-US" altLang="ja-JP" dirty="0" smtClean="0"/>
              <a:t>S</a:t>
            </a:r>
            <a:r>
              <a:rPr kumimoji="1" lang="en-US" altLang="ja-JP" dirty="0" smtClean="0"/>
              <a:t>ystem, w or w/o the platform</a:t>
            </a:r>
          </a:p>
          <a:p>
            <a:endParaRPr kumimoji="1" lang="en-US" altLang="ja-JP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7" name="角丸四角形 6"/>
          <p:cNvSpPr/>
          <p:nvPr/>
        </p:nvSpPr>
        <p:spPr>
          <a:xfrm>
            <a:off x="71406" y="5572140"/>
            <a:ext cx="9001156" cy="571504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bg1"/>
                </a:solidFill>
              </a:rPr>
              <a:t>UIMA Framework (and third party UIMA components)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71406" y="4643446"/>
            <a:ext cx="3500462" cy="71438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bg1"/>
                </a:solidFill>
              </a:rPr>
              <a:t>U-Compare Type System</a:t>
            </a:r>
          </a:p>
          <a:p>
            <a:pPr algn="ctr"/>
            <a:r>
              <a:rPr lang="en-US" altLang="ja-JP" dirty="0" smtClean="0">
                <a:solidFill>
                  <a:schemeClr val="bg1"/>
                </a:solidFill>
              </a:rPr>
              <a:t>sharable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71406" y="3786190"/>
            <a:ext cx="3500462" cy="71438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bg1"/>
                </a:solidFill>
              </a:rPr>
              <a:t>U-Compare Components</a:t>
            </a:r>
          </a:p>
          <a:p>
            <a:pPr algn="ctr"/>
            <a:r>
              <a:rPr lang="en-US" altLang="ja-JP" dirty="0" smtClean="0">
                <a:solidFill>
                  <a:schemeClr val="bg1"/>
                </a:solidFill>
              </a:rPr>
              <a:t>the world largest 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3643306" y="4643446"/>
            <a:ext cx="2071702" cy="71438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bg1"/>
                </a:solidFill>
              </a:rPr>
              <a:t>Workflow GUI</a:t>
            </a:r>
          </a:p>
          <a:p>
            <a:pPr algn="ctr"/>
            <a:r>
              <a:rPr lang="en-US" altLang="ja-JP" dirty="0" smtClean="0">
                <a:solidFill>
                  <a:schemeClr val="bg1"/>
                </a:solidFill>
              </a:rPr>
              <a:t>import/export 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3643306" y="3786190"/>
            <a:ext cx="2071702" cy="71438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bg1"/>
                </a:solidFill>
              </a:rPr>
              <a:t>Visualizations</a:t>
            </a:r>
          </a:p>
          <a:p>
            <a:pPr algn="ctr"/>
            <a:r>
              <a:rPr lang="en-US" altLang="ja-JP" dirty="0" smtClean="0">
                <a:solidFill>
                  <a:schemeClr val="bg1"/>
                </a:solidFill>
              </a:rPr>
              <a:t>Annotation, etc.</a:t>
            </a:r>
            <a:endParaRPr kumimoji="1" lang="en-US" altLang="ja-JP" dirty="0" smtClean="0">
              <a:solidFill>
                <a:schemeClr val="bg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5786446" y="3786190"/>
            <a:ext cx="3214678" cy="71438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bg1"/>
                </a:solidFill>
              </a:rPr>
              <a:t>Statistics</a:t>
            </a:r>
          </a:p>
          <a:p>
            <a:pPr algn="ctr"/>
            <a:r>
              <a:rPr lang="en-US" altLang="ja-JP" dirty="0" smtClean="0">
                <a:solidFill>
                  <a:schemeClr val="bg1"/>
                </a:solidFill>
              </a:rPr>
              <a:t>Evaluation/Comparison 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5786446" y="4643446"/>
            <a:ext cx="3214678" cy="71438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bg1"/>
                </a:solidFill>
              </a:rPr>
              <a:t>Combinatorial Comparison Generator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0" y="3571876"/>
            <a:ext cx="9144000" cy="300039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214546" y="6215082"/>
            <a:ext cx="48365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U-Compare Integrated Platform </a:t>
            </a:r>
            <a:endParaRPr kumimoji="1" lang="ja-JP" altLang="en-US" sz="2400" b="1" dirty="0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dirty="0" smtClean="0">
                <a:latin typeface="Calibri" pitchFamily="34" charset="0"/>
              </a:rPr>
              <a:t>A common type system is  required for interoperability</a:t>
            </a:r>
          </a:p>
          <a:p>
            <a:pPr eaLnBrk="1" hangingPunct="1">
              <a:lnSpc>
                <a:spcPct val="90000"/>
              </a:lnSpc>
            </a:pPr>
            <a:endParaRPr lang="en-US" altLang="ja-JP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GB" altLang="ja-JP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ja-JP" altLang="en-US" dirty="0" smtClean="0">
              <a:latin typeface="Calibri" pitchFamily="34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2900">
                <a:cs typeface="+mj-cs"/>
              </a:rPr>
              <a:t>UIMA Missing Common Type System</a:t>
            </a:r>
            <a:endParaRPr lang="ja-JP" altLang="en-US" sz="2900">
              <a:cs typeface="+mj-cs"/>
            </a:endParaRPr>
          </a:p>
        </p:txBody>
      </p:sp>
      <p:grpSp>
        <p:nvGrpSpPr>
          <p:cNvPr id="30725" name="グループ化 19"/>
          <p:cNvGrpSpPr>
            <a:grpSpLocks/>
          </p:cNvGrpSpPr>
          <p:nvPr/>
        </p:nvGrpSpPr>
        <p:grpSpPr bwMode="auto">
          <a:xfrm>
            <a:off x="928688" y="2328863"/>
            <a:ext cx="1314450" cy="1143000"/>
            <a:chOff x="1670027" y="3417089"/>
            <a:chExt cx="1314456" cy="1143008"/>
          </a:xfrm>
        </p:grpSpPr>
        <p:sp>
          <p:nvSpPr>
            <p:cNvPr id="21" name="1 つの角を丸めた四角形 20"/>
            <p:cNvSpPr/>
            <p:nvPr/>
          </p:nvSpPr>
          <p:spPr>
            <a:xfrm>
              <a:off x="1884340" y="3845717"/>
              <a:ext cx="357190" cy="285752"/>
            </a:xfrm>
            <a:prstGeom prst="round1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ja-JP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2" name="1 つの角を丸めた四角形 21"/>
            <p:cNvSpPr/>
            <p:nvPr/>
          </p:nvSpPr>
          <p:spPr>
            <a:xfrm>
              <a:off x="2598718" y="3845717"/>
              <a:ext cx="357190" cy="285752"/>
            </a:xfrm>
            <a:prstGeom prst="round1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ja-JP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3" name="1 つの角を丸めた四角形 22"/>
            <p:cNvSpPr/>
            <p:nvPr/>
          </p:nvSpPr>
          <p:spPr>
            <a:xfrm>
              <a:off x="2170091" y="4274345"/>
              <a:ext cx="357190" cy="285752"/>
            </a:xfrm>
            <a:prstGeom prst="round1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ja-JP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4" name="1 つの角を丸めた四角形 23"/>
            <p:cNvSpPr/>
            <p:nvPr/>
          </p:nvSpPr>
          <p:spPr>
            <a:xfrm>
              <a:off x="2627293" y="4274345"/>
              <a:ext cx="357190" cy="285752"/>
            </a:xfrm>
            <a:prstGeom prst="round1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ja-JP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5" name="1 つの角を丸めた四角形 24"/>
            <p:cNvSpPr/>
            <p:nvPr/>
          </p:nvSpPr>
          <p:spPr>
            <a:xfrm>
              <a:off x="1670027" y="4274345"/>
              <a:ext cx="357189" cy="285752"/>
            </a:xfrm>
            <a:prstGeom prst="round1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ja-JP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6" name="1 つの角を丸めた四角形 25"/>
            <p:cNvSpPr/>
            <p:nvPr/>
          </p:nvSpPr>
          <p:spPr>
            <a:xfrm>
              <a:off x="2198666" y="3417089"/>
              <a:ext cx="357190" cy="285752"/>
            </a:xfrm>
            <a:prstGeom prst="round1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ja-JP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cxnSp>
          <p:nvCxnSpPr>
            <p:cNvPr id="30776" name="直線コネクタ 26"/>
            <p:cNvCxnSpPr>
              <a:cxnSpLocks noChangeShapeType="1"/>
              <a:stCxn id="26" idx="2"/>
              <a:endCxn id="21" idx="0"/>
            </p:cNvCxnSpPr>
            <p:nvPr/>
          </p:nvCxnSpPr>
          <p:spPr bwMode="auto">
            <a:xfrm rot="5400000">
              <a:off x="2148660" y="3617117"/>
              <a:ext cx="142876" cy="314324"/>
            </a:xfrm>
            <a:prstGeom prst="line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/>
            </a:ln>
          </p:spPr>
        </p:cxnSp>
        <p:cxnSp>
          <p:nvCxnSpPr>
            <p:cNvPr id="30777" name="直線コネクタ 27"/>
            <p:cNvCxnSpPr>
              <a:cxnSpLocks noChangeShapeType="1"/>
              <a:stCxn id="26" idx="2"/>
              <a:endCxn id="22" idx="0"/>
            </p:cNvCxnSpPr>
            <p:nvPr/>
          </p:nvCxnSpPr>
          <p:spPr bwMode="auto">
            <a:xfrm rot="16200000" flipH="1">
              <a:off x="2505850" y="3574251"/>
              <a:ext cx="142876" cy="400056"/>
            </a:xfrm>
            <a:prstGeom prst="line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/>
            </a:ln>
          </p:spPr>
        </p:cxnSp>
        <p:cxnSp>
          <p:nvCxnSpPr>
            <p:cNvPr id="30778" name="直線コネクタ 28"/>
            <p:cNvCxnSpPr>
              <a:cxnSpLocks noChangeShapeType="1"/>
              <a:stCxn id="21" idx="2"/>
              <a:endCxn id="25" idx="0"/>
            </p:cNvCxnSpPr>
            <p:nvPr/>
          </p:nvCxnSpPr>
          <p:spPr bwMode="auto">
            <a:xfrm rot="5400000">
              <a:off x="1884341" y="4095750"/>
              <a:ext cx="142876" cy="214314"/>
            </a:xfrm>
            <a:prstGeom prst="line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/>
            </a:ln>
          </p:spPr>
        </p:cxnSp>
        <p:cxnSp>
          <p:nvCxnSpPr>
            <p:cNvPr id="30779" name="直線コネクタ 29"/>
            <p:cNvCxnSpPr>
              <a:cxnSpLocks noChangeShapeType="1"/>
              <a:stCxn id="21" idx="2"/>
              <a:endCxn id="23" idx="0"/>
            </p:cNvCxnSpPr>
            <p:nvPr/>
          </p:nvCxnSpPr>
          <p:spPr bwMode="auto">
            <a:xfrm rot="16200000" flipH="1">
              <a:off x="2134374" y="4060031"/>
              <a:ext cx="142876" cy="285752"/>
            </a:xfrm>
            <a:prstGeom prst="line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/>
            </a:ln>
          </p:spPr>
        </p:cxnSp>
        <p:cxnSp>
          <p:nvCxnSpPr>
            <p:cNvPr id="30780" name="直線コネクタ 30"/>
            <p:cNvCxnSpPr>
              <a:cxnSpLocks noChangeShapeType="1"/>
              <a:stCxn id="22" idx="2"/>
              <a:endCxn id="24" idx="0"/>
            </p:cNvCxnSpPr>
            <p:nvPr/>
          </p:nvCxnSpPr>
          <p:spPr bwMode="auto">
            <a:xfrm rot="16200000" flipH="1">
              <a:off x="2720164" y="4188621"/>
              <a:ext cx="142876" cy="28572"/>
            </a:xfrm>
            <a:prstGeom prst="line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/>
            </a:ln>
          </p:spPr>
        </p:cxnSp>
      </p:grpSp>
      <p:sp>
        <p:nvSpPr>
          <p:cNvPr id="30726" name="テキスト ボックス 31"/>
          <p:cNvSpPr txBox="1">
            <a:spLocks noChangeArrowheads="1"/>
          </p:cNvSpPr>
          <p:nvPr/>
        </p:nvSpPr>
        <p:spPr bwMode="auto">
          <a:xfrm>
            <a:off x="2428875" y="2328863"/>
            <a:ext cx="6215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/>
              <a:t>but almost impossible to impose such a single common type system to different developers.</a:t>
            </a:r>
            <a:endParaRPr lang="ja-JP" altLang="en-US" sz="2000"/>
          </a:p>
        </p:txBody>
      </p:sp>
      <p:sp>
        <p:nvSpPr>
          <p:cNvPr id="33" name="1 つの角を丸めた四角形 32"/>
          <p:cNvSpPr/>
          <p:nvPr/>
        </p:nvSpPr>
        <p:spPr>
          <a:xfrm>
            <a:off x="1652588" y="4900613"/>
            <a:ext cx="357187" cy="285750"/>
          </a:xfrm>
          <a:prstGeom prst="round1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34" name="1 つの角を丸めた四角形 33"/>
          <p:cNvSpPr/>
          <p:nvPr/>
        </p:nvSpPr>
        <p:spPr>
          <a:xfrm>
            <a:off x="2366963" y="4900613"/>
            <a:ext cx="357187" cy="285750"/>
          </a:xfrm>
          <a:prstGeom prst="round1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35" name="1 つの角を丸めた四角形 34"/>
          <p:cNvSpPr/>
          <p:nvPr/>
        </p:nvSpPr>
        <p:spPr>
          <a:xfrm>
            <a:off x="1938338" y="5329238"/>
            <a:ext cx="357187" cy="285750"/>
          </a:xfrm>
          <a:prstGeom prst="round1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36" name="1 つの角を丸めた四角形 35"/>
          <p:cNvSpPr/>
          <p:nvPr/>
        </p:nvSpPr>
        <p:spPr>
          <a:xfrm>
            <a:off x="2395538" y="5329238"/>
            <a:ext cx="357187" cy="285750"/>
          </a:xfrm>
          <a:prstGeom prst="round1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37" name="1 つの角を丸めた四角形 36"/>
          <p:cNvSpPr/>
          <p:nvPr/>
        </p:nvSpPr>
        <p:spPr>
          <a:xfrm>
            <a:off x="1438275" y="5329238"/>
            <a:ext cx="357188" cy="285750"/>
          </a:xfrm>
          <a:prstGeom prst="round1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38" name="1 つの角を丸めた四角形 37"/>
          <p:cNvSpPr/>
          <p:nvPr/>
        </p:nvSpPr>
        <p:spPr>
          <a:xfrm>
            <a:off x="1966913" y="4471988"/>
            <a:ext cx="357187" cy="285750"/>
          </a:xfrm>
          <a:prstGeom prst="round1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cxnSp>
        <p:nvCxnSpPr>
          <p:cNvPr id="39" name="直線コネクタ 38"/>
          <p:cNvCxnSpPr>
            <a:stCxn id="38" idx="2"/>
            <a:endCxn id="33" idx="0"/>
          </p:cNvCxnSpPr>
          <p:nvPr/>
        </p:nvCxnSpPr>
        <p:spPr>
          <a:xfrm rot="5400000">
            <a:off x="1916113" y="4672013"/>
            <a:ext cx="142875" cy="3143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>
            <a:stCxn id="38" idx="2"/>
            <a:endCxn id="34" idx="0"/>
          </p:cNvCxnSpPr>
          <p:nvPr/>
        </p:nvCxnSpPr>
        <p:spPr>
          <a:xfrm rot="16200000" flipH="1">
            <a:off x="2273300" y="4629151"/>
            <a:ext cx="142875" cy="400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>
            <a:stCxn id="33" idx="2"/>
            <a:endCxn id="37" idx="0"/>
          </p:cNvCxnSpPr>
          <p:nvPr/>
        </p:nvCxnSpPr>
        <p:spPr>
          <a:xfrm rot="5400000">
            <a:off x="1651794" y="5150644"/>
            <a:ext cx="142875" cy="214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>
            <a:stCxn id="33" idx="2"/>
            <a:endCxn id="35" idx="0"/>
          </p:cNvCxnSpPr>
          <p:nvPr/>
        </p:nvCxnSpPr>
        <p:spPr>
          <a:xfrm rot="16200000" flipH="1">
            <a:off x="1901825" y="5114926"/>
            <a:ext cx="142875" cy="285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>
            <a:stCxn id="34" idx="2"/>
            <a:endCxn id="36" idx="0"/>
          </p:cNvCxnSpPr>
          <p:nvPr/>
        </p:nvCxnSpPr>
        <p:spPr>
          <a:xfrm rot="16200000" flipH="1">
            <a:off x="2487613" y="5243513"/>
            <a:ext cx="142875" cy="28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1 つの角を丸めた四角形 43"/>
          <p:cNvSpPr/>
          <p:nvPr/>
        </p:nvSpPr>
        <p:spPr>
          <a:xfrm>
            <a:off x="6786563" y="4900613"/>
            <a:ext cx="357187" cy="285750"/>
          </a:xfrm>
          <a:prstGeom prst="round1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45" name="1 つの角を丸めた四角形 44"/>
          <p:cNvSpPr/>
          <p:nvPr/>
        </p:nvSpPr>
        <p:spPr>
          <a:xfrm>
            <a:off x="7500938" y="4900613"/>
            <a:ext cx="357187" cy="285750"/>
          </a:xfrm>
          <a:prstGeom prst="round1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46" name="1 つの角を丸めた四角形 45"/>
          <p:cNvSpPr/>
          <p:nvPr/>
        </p:nvSpPr>
        <p:spPr>
          <a:xfrm>
            <a:off x="7072313" y="5329238"/>
            <a:ext cx="357187" cy="285750"/>
          </a:xfrm>
          <a:prstGeom prst="round1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47" name="1 つの角を丸めた四角形 46"/>
          <p:cNvSpPr/>
          <p:nvPr/>
        </p:nvSpPr>
        <p:spPr>
          <a:xfrm>
            <a:off x="7529513" y="5329238"/>
            <a:ext cx="357187" cy="285750"/>
          </a:xfrm>
          <a:prstGeom prst="round1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48" name="1 つの角を丸めた四角形 47"/>
          <p:cNvSpPr/>
          <p:nvPr/>
        </p:nvSpPr>
        <p:spPr>
          <a:xfrm>
            <a:off x="6572250" y="5329238"/>
            <a:ext cx="357188" cy="285750"/>
          </a:xfrm>
          <a:prstGeom prst="round1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49" name="1 つの角を丸めた四角形 48"/>
          <p:cNvSpPr/>
          <p:nvPr/>
        </p:nvSpPr>
        <p:spPr>
          <a:xfrm>
            <a:off x="7100888" y="4471988"/>
            <a:ext cx="357187" cy="285750"/>
          </a:xfrm>
          <a:prstGeom prst="round1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cxnSp>
        <p:nvCxnSpPr>
          <p:cNvPr id="50" name="直線コネクタ 49"/>
          <p:cNvCxnSpPr>
            <a:stCxn id="49" idx="2"/>
            <a:endCxn id="44" idx="0"/>
          </p:cNvCxnSpPr>
          <p:nvPr/>
        </p:nvCxnSpPr>
        <p:spPr>
          <a:xfrm rot="5400000">
            <a:off x="7051675" y="4672013"/>
            <a:ext cx="142875" cy="3143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>
            <a:stCxn id="49" idx="2"/>
            <a:endCxn id="45" idx="0"/>
          </p:cNvCxnSpPr>
          <p:nvPr/>
        </p:nvCxnSpPr>
        <p:spPr>
          <a:xfrm rot="16200000" flipH="1">
            <a:off x="7408862" y="4629151"/>
            <a:ext cx="142875" cy="400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>
            <a:stCxn id="44" idx="2"/>
            <a:endCxn id="48" idx="0"/>
          </p:cNvCxnSpPr>
          <p:nvPr/>
        </p:nvCxnSpPr>
        <p:spPr>
          <a:xfrm rot="5400000">
            <a:off x="6787356" y="5150645"/>
            <a:ext cx="142875" cy="214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/>
          <p:cNvCxnSpPr>
            <a:stCxn id="44" idx="2"/>
            <a:endCxn id="46" idx="0"/>
          </p:cNvCxnSpPr>
          <p:nvPr/>
        </p:nvCxnSpPr>
        <p:spPr>
          <a:xfrm rot="16200000" flipH="1">
            <a:off x="7037387" y="5114926"/>
            <a:ext cx="142875" cy="285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>
            <a:stCxn id="45" idx="2"/>
            <a:endCxn id="47" idx="0"/>
          </p:cNvCxnSpPr>
          <p:nvPr/>
        </p:nvCxnSpPr>
        <p:spPr>
          <a:xfrm rot="16200000" flipH="1">
            <a:off x="7623175" y="5243513"/>
            <a:ext cx="142875" cy="28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1 つの角を丸めた四角形 54"/>
          <p:cNvSpPr/>
          <p:nvPr/>
        </p:nvSpPr>
        <p:spPr>
          <a:xfrm>
            <a:off x="4143375" y="4900613"/>
            <a:ext cx="357188" cy="285750"/>
          </a:xfrm>
          <a:prstGeom prst="round1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56" name="1 つの角を丸めた四角形 55"/>
          <p:cNvSpPr/>
          <p:nvPr/>
        </p:nvSpPr>
        <p:spPr>
          <a:xfrm>
            <a:off x="4857750" y="4900613"/>
            <a:ext cx="357188" cy="285750"/>
          </a:xfrm>
          <a:prstGeom prst="round1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57" name="1 つの角を丸めた四角形 56"/>
          <p:cNvSpPr/>
          <p:nvPr/>
        </p:nvSpPr>
        <p:spPr>
          <a:xfrm>
            <a:off x="4429125" y="5329238"/>
            <a:ext cx="357188" cy="285750"/>
          </a:xfrm>
          <a:prstGeom prst="round1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58" name="1 つの角を丸めた四角形 57"/>
          <p:cNvSpPr/>
          <p:nvPr/>
        </p:nvSpPr>
        <p:spPr>
          <a:xfrm>
            <a:off x="4886325" y="5329238"/>
            <a:ext cx="357188" cy="285750"/>
          </a:xfrm>
          <a:prstGeom prst="round1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59" name="1 つの角を丸めた四角形 58"/>
          <p:cNvSpPr/>
          <p:nvPr/>
        </p:nvSpPr>
        <p:spPr>
          <a:xfrm>
            <a:off x="3929063" y="5329238"/>
            <a:ext cx="357187" cy="285750"/>
          </a:xfrm>
          <a:prstGeom prst="round1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60" name="1 つの角を丸めた四角形 59"/>
          <p:cNvSpPr/>
          <p:nvPr/>
        </p:nvSpPr>
        <p:spPr>
          <a:xfrm>
            <a:off x="4457700" y="4471988"/>
            <a:ext cx="357188" cy="285750"/>
          </a:xfrm>
          <a:prstGeom prst="round1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cxnSp>
        <p:nvCxnSpPr>
          <p:cNvPr id="61" name="直線コネクタ 60"/>
          <p:cNvCxnSpPr>
            <a:stCxn id="60" idx="2"/>
            <a:endCxn id="55" idx="0"/>
          </p:cNvCxnSpPr>
          <p:nvPr/>
        </p:nvCxnSpPr>
        <p:spPr>
          <a:xfrm rot="5400000">
            <a:off x="4406900" y="4672013"/>
            <a:ext cx="142875" cy="3143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>
            <a:stCxn id="60" idx="2"/>
            <a:endCxn id="56" idx="0"/>
          </p:cNvCxnSpPr>
          <p:nvPr/>
        </p:nvCxnSpPr>
        <p:spPr>
          <a:xfrm rot="16200000" flipH="1">
            <a:off x="4764881" y="4628357"/>
            <a:ext cx="142875" cy="401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/>
          <p:cNvCxnSpPr>
            <a:stCxn id="55" idx="2"/>
            <a:endCxn id="59" idx="0"/>
          </p:cNvCxnSpPr>
          <p:nvPr/>
        </p:nvCxnSpPr>
        <p:spPr>
          <a:xfrm rot="5400000">
            <a:off x="4142581" y="5150645"/>
            <a:ext cx="142875" cy="214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>
            <a:stCxn id="55" idx="2"/>
            <a:endCxn id="57" idx="0"/>
          </p:cNvCxnSpPr>
          <p:nvPr/>
        </p:nvCxnSpPr>
        <p:spPr>
          <a:xfrm rot="16200000" flipH="1">
            <a:off x="4393406" y="5114132"/>
            <a:ext cx="142875" cy="287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/>
          <p:cNvCxnSpPr>
            <a:stCxn id="56" idx="2"/>
            <a:endCxn id="58" idx="0"/>
          </p:cNvCxnSpPr>
          <p:nvPr/>
        </p:nvCxnSpPr>
        <p:spPr>
          <a:xfrm rot="16200000" flipH="1">
            <a:off x="4979988" y="5243513"/>
            <a:ext cx="142875" cy="28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0" name="テキスト ボックス 65"/>
          <p:cNvSpPr txBox="1">
            <a:spLocks noChangeArrowheads="1"/>
          </p:cNvSpPr>
          <p:nvPr/>
        </p:nvSpPr>
        <p:spPr bwMode="auto">
          <a:xfrm>
            <a:off x="3429000" y="5857875"/>
            <a:ext cx="2786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/>
              <a:t>U-Compare </a:t>
            </a:r>
          </a:p>
          <a:p>
            <a:pPr algn="ctr"/>
            <a:r>
              <a:rPr lang="en-US" altLang="ja-JP"/>
              <a:t>Sharable Type System</a:t>
            </a:r>
            <a:endParaRPr lang="ja-JP" altLang="en-US"/>
          </a:p>
        </p:txBody>
      </p:sp>
      <p:sp>
        <p:nvSpPr>
          <p:cNvPr id="30761" name="テキスト ボックス 66"/>
          <p:cNvSpPr txBox="1">
            <a:spLocks noChangeArrowheads="1"/>
          </p:cNvSpPr>
          <p:nvPr/>
        </p:nvSpPr>
        <p:spPr bwMode="auto">
          <a:xfrm>
            <a:off x="1000125" y="5857875"/>
            <a:ext cx="2357438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Local Type System A</a:t>
            </a:r>
            <a:endParaRPr lang="ja-JP" altLang="en-US"/>
          </a:p>
        </p:txBody>
      </p:sp>
      <p:sp>
        <p:nvSpPr>
          <p:cNvPr id="30762" name="テキスト ボックス 67"/>
          <p:cNvSpPr txBox="1">
            <a:spLocks noChangeArrowheads="1"/>
          </p:cNvSpPr>
          <p:nvPr/>
        </p:nvSpPr>
        <p:spPr bwMode="auto">
          <a:xfrm>
            <a:off x="6143625" y="5870575"/>
            <a:ext cx="2357438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Local Type System B</a:t>
            </a:r>
            <a:endParaRPr lang="ja-JP" altLang="en-US"/>
          </a:p>
        </p:txBody>
      </p:sp>
      <p:cxnSp>
        <p:nvCxnSpPr>
          <p:cNvPr id="69" name="直線矢印コネクタ 68"/>
          <p:cNvCxnSpPr>
            <a:stCxn id="34" idx="0"/>
            <a:endCxn id="60" idx="2"/>
          </p:cNvCxnSpPr>
          <p:nvPr/>
        </p:nvCxnSpPr>
        <p:spPr>
          <a:xfrm rot="5400000" flipH="1" flipV="1">
            <a:off x="3518694" y="3783807"/>
            <a:ext cx="142875" cy="20907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矢印コネクタ 69"/>
          <p:cNvCxnSpPr>
            <a:stCxn id="36" idx="0"/>
            <a:endCxn id="55" idx="2"/>
          </p:cNvCxnSpPr>
          <p:nvPr/>
        </p:nvCxnSpPr>
        <p:spPr>
          <a:xfrm rot="5400000" flipH="1" flipV="1">
            <a:off x="3375819" y="4383882"/>
            <a:ext cx="142875" cy="17478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矢印コネクタ 70"/>
          <p:cNvCxnSpPr>
            <a:stCxn id="44" idx="0"/>
            <a:endCxn id="60" idx="2"/>
          </p:cNvCxnSpPr>
          <p:nvPr/>
        </p:nvCxnSpPr>
        <p:spPr>
          <a:xfrm rot="16200000" flipV="1">
            <a:off x="5729287" y="3663951"/>
            <a:ext cx="142875" cy="2330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/>
          <p:cNvCxnSpPr>
            <a:stCxn id="46" idx="0"/>
            <a:endCxn id="56" idx="2"/>
          </p:cNvCxnSpPr>
          <p:nvPr/>
        </p:nvCxnSpPr>
        <p:spPr>
          <a:xfrm rot="16200000" flipV="1">
            <a:off x="6072981" y="4150520"/>
            <a:ext cx="142875" cy="22145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7" name="テキスト ボックス 72"/>
          <p:cNvSpPr txBox="1">
            <a:spLocks noChangeArrowheads="1"/>
          </p:cNvSpPr>
          <p:nvPr/>
        </p:nvSpPr>
        <p:spPr bwMode="auto">
          <a:xfrm>
            <a:off x="2857500" y="4471988"/>
            <a:ext cx="10715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bridging</a:t>
            </a:r>
          </a:p>
        </p:txBody>
      </p:sp>
      <p:sp>
        <p:nvSpPr>
          <p:cNvPr id="30768" name="テキスト ボックス 73"/>
          <p:cNvSpPr txBox="1">
            <a:spLocks noChangeArrowheads="1"/>
          </p:cNvSpPr>
          <p:nvPr/>
        </p:nvSpPr>
        <p:spPr bwMode="auto">
          <a:xfrm>
            <a:off x="5429250" y="4471988"/>
            <a:ext cx="10715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bridging</a:t>
            </a:r>
          </a:p>
        </p:txBody>
      </p:sp>
      <p:sp>
        <p:nvSpPr>
          <p:cNvPr id="30769" name="TextBox 65"/>
          <p:cNvSpPr txBox="1">
            <a:spLocks noChangeArrowheads="1"/>
          </p:cNvSpPr>
          <p:nvPr/>
        </p:nvSpPr>
        <p:spPr bwMode="auto">
          <a:xfrm>
            <a:off x="457200" y="3886200"/>
            <a:ext cx="8296275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/>
              <a:t>Maintain local type systems and bridge them by a sharable type system</a:t>
            </a:r>
            <a:endParaRPr lang="ja-JP" altLang="en-US" sz="2000"/>
          </a:p>
          <a:p>
            <a:endParaRPr lang="en-US"/>
          </a:p>
        </p:txBody>
      </p:sp>
      <p:sp>
        <p:nvSpPr>
          <p:cNvPr id="73" name="日付プレースホルダ 7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74" name="フッター プレースホルダ 7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  <p:custDataLst>
      <p:tags r:id="rId1"/>
    </p:custData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6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Syntactic Types (right)</a:t>
            </a:r>
          </a:p>
          <a:p>
            <a:pPr eaLnBrk="1" hangingPunct="1"/>
            <a:r>
              <a:rPr lang="en-US" altLang="ja-JP" dirty="0" smtClean="0"/>
              <a:t>Semantic Types (bottom)</a:t>
            </a:r>
            <a:endParaRPr lang="ja-JP" altLang="en-US" dirty="0" smtClean="0"/>
          </a:p>
        </p:txBody>
      </p:sp>
      <p:sp>
        <p:nvSpPr>
          <p:cNvPr id="4096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3200" dirty="0" smtClean="0">
                <a:ea typeface="ＭＳ Ｐゴシック" pitchFamily="50" charset="-128"/>
              </a:rPr>
              <a:t>U-Compare Type System (1/2)</a:t>
            </a:r>
            <a:endParaRPr lang="ja-JP" altLang="en-US" sz="3200" dirty="0" smtClean="0">
              <a:ea typeface="ＭＳ Ｐゴシック" pitchFamily="50" charset="-128"/>
            </a:endParaRPr>
          </a:p>
        </p:txBody>
      </p:sp>
      <p:sp>
        <p:nvSpPr>
          <p:cNvPr id="27652" name="AutoShape 4"/>
          <p:cNvSpPr>
            <a:spLocks noChangeArrowheads="1"/>
          </p:cNvSpPr>
          <p:nvPr/>
        </p:nvSpPr>
        <p:spPr bwMode="auto">
          <a:xfrm>
            <a:off x="6873875" y="1524000"/>
            <a:ext cx="1357313" cy="34925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BaseAnnotation</a:t>
            </a:r>
          </a:p>
          <a:p>
            <a:pPr algn="ctr"/>
            <a:r>
              <a:rPr lang="en-US" altLang="ja-JP" sz="1000">
                <a:ea typeface="ＭＳ 明朝" pitchFamily="17" charset="-128"/>
              </a:rPr>
              <a:t>&lt;AnnotationMetadata&gt;</a:t>
            </a:r>
            <a:endParaRPr lang="ja-JP" altLang="ja-JP"/>
          </a:p>
        </p:txBody>
      </p:sp>
      <p:cxnSp>
        <p:nvCxnSpPr>
          <p:cNvPr id="41020" name="AutoShape 5"/>
          <p:cNvCxnSpPr>
            <a:cxnSpLocks noChangeShapeType="1"/>
            <a:stCxn id="27652" idx="2"/>
            <a:endCxn id="27654" idx="0"/>
          </p:cNvCxnSpPr>
          <p:nvPr/>
        </p:nvCxnSpPr>
        <p:spPr bwMode="auto">
          <a:xfrm rot="5400000">
            <a:off x="7462112" y="1961575"/>
            <a:ext cx="179254" cy="127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7654" name="AutoShape 6"/>
          <p:cNvSpPr>
            <a:spLocks noChangeArrowheads="1"/>
          </p:cNvSpPr>
          <p:nvPr/>
        </p:nvSpPr>
        <p:spPr bwMode="auto">
          <a:xfrm>
            <a:off x="6923088" y="2051050"/>
            <a:ext cx="1255712" cy="179388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SyntacticAnnotation</a:t>
            </a:r>
            <a:endParaRPr lang="ja-JP" altLang="ja-JP"/>
          </a:p>
        </p:txBody>
      </p:sp>
      <p:cxnSp>
        <p:nvCxnSpPr>
          <p:cNvPr id="41022" name="AutoShape 7"/>
          <p:cNvCxnSpPr>
            <a:cxnSpLocks noChangeShapeType="1"/>
            <a:stCxn id="27654" idx="2"/>
            <a:endCxn id="27656" idx="0"/>
          </p:cNvCxnSpPr>
          <p:nvPr/>
        </p:nvCxnSpPr>
        <p:spPr bwMode="auto">
          <a:xfrm rot="16200000" flipH="1">
            <a:off x="7829895" y="1951346"/>
            <a:ext cx="353957" cy="91154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7656" name="AutoShape 8"/>
          <p:cNvSpPr>
            <a:spLocks noChangeArrowheads="1"/>
          </p:cNvSpPr>
          <p:nvPr/>
        </p:nvSpPr>
        <p:spPr bwMode="auto">
          <a:xfrm>
            <a:off x="8267700" y="2584450"/>
            <a:ext cx="388938" cy="1778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Token</a:t>
            </a:r>
            <a:endParaRPr lang="ja-JP" altLang="ja-JP"/>
          </a:p>
        </p:txBody>
      </p:sp>
      <p:cxnSp>
        <p:nvCxnSpPr>
          <p:cNvPr id="41024" name="AutoShape 9"/>
          <p:cNvCxnSpPr>
            <a:cxnSpLocks noChangeShapeType="1"/>
            <a:stCxn id="27656" idx="2"/>
            <a:endCxn id="27658" idx="0"/>
          </p:cNvCxnSpPr>
          <p:nvPr/>
        </p:nvCxnSpPr>
        <p:spPr bwMode="auto">
          <a:xfrm rot="16200000" flipH="1">
            <a:off x="8278997" y="2946046"/>
            <a:ext cx="367932" cy="63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7658" name="AutoShape 10"/>
          <p:cNvSpPr>
            <a:spLocks noChangeArrowheads="1"/>
          </p:cNvSpPr>
          <p:nvPr/>
        </p:nvSpPr>
        <p:spPr bwMode="auto">
          <a:xfrm>
            <a:off x="8094663" y="3130550"/>
            <a:ext cx="736600" cy="430213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/>
          <a:lstStyle/>
          <a:p>
            <a:pPr algn="ctr"/>
            <a:r>
              <a:rPr lang="en-US" altLang="ja-JP" sz="1000">
                <a:ea typeface="ＭＳ 明朝" pitchFamily="17" charset="-128"/>
              </a:rPr>
              <a:t>POSToken</a:t>
            </a:r>
          </a:p>
          <a:p>
            <a:pPr algn="ctr"/>
            <a:r>
              <a:rPr lang="en-US" altLang="ja-JP" sz="1000">
                <a:ea typeface="ＭＳ 明朝" pitchFamily="17" charset="-128"/>
              </a:rPr>
              <a:t>&lt;POS&gt;</a:t>
            </a:r>
            <a:endParaRPr lang="ja-JP" altLang="ja-JP"/>
          </a:p>
        </p:txBody>
      </p:sp>
      <p:cxnSp>
        <p:nvCxnSpPr>
          <p:cNvPr id="41026" name="AutoShape 11"/>
          <p:cNvCxnSpPr>
            <a:cxnSpLocks noChangeShapeType="1"/>
            <a:stCxn id="27658" idx="2"/>
            <a:endCxn id="27660" idx="0"/>
          </p:cNvCxnSpPr>
          <p:nvPr/>
        </p:nvCxnSpPr>
        <p:spPr bwMode="auto">
          <a:xfrm rot="5400000">
            <a:off x="8375947" y="3646076"/>
            <a:ext cx="174033" cy="1905"/>
          </a:xfrm>
          <a:prstGeom prst="bentConnector3">
            <a:avLst>
              <a:gd name="adj1" fmla="val 4963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7660" name="AutoShape 12"/>
          <p:cNvSpPr>
            <a:spLocks noChangeArrowheads="1"/>
          </p:cNvSpPr>
          <p:nvPr/>
        </p:nvSpPr>
        <p:spPr bwMode="auto">
          <a:xfrm>
            <a:off x="8050213" y="3733800"/>
            <a:ext cx="822325" cy="46355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/>
          <a:lstStyle/>
          <a:p>
            <a:pPr algn="ctr"/>
            <a:r>
              <a:rPr lang="en-US" altLang="ja-JP" sz="1000">
                <a:ea typeface="ＭＳ 明朝" pitchFamily="17" charset="-128"/>
              </a:rPr>
              <a:t>RichToken</a:t>
            </a:r>
          </a:p>
          <a:p>
            <a:pPr algn="ctr"/>
            <a:r>
              <a:rPr lang="en-US" altLang="ja-JP" sz="1000">
                <a:ea typeface="ＭＳ 明朝" pitchFamily="17" charset="-128"/>
              </a:rPr>
              <a:t>&lt;String&gt;base</a:t>
            </a:r>
            <a:endParaRPr lang="ja-JP" altLang="ja-JP"/>
          </a:p>
        </p:txBody>
      </p:sp>
      <p:cxnSp>
        <p:nvCxnSpPr>
          <p:cNvPr id="41028" name="AutoShape 13"/>
          <p:cNvCxnSpPr>
            <a:cxnSpLocks noChangeShapeType="1"/>
            <a:stCxn id="27654" idx="2"/>
            <a:endCxn id="27662" idx="0"/>
          </p:cNvCxnSpPr>
          <p:nvPr/>
        </p:nvCxnSpPr>
        <p:spPr bwMode="auto">
          <a:xfrm rot="5400000">
            <a:off x="6841835" y="1875465"/>
            <a:ext cx="354593" cy="106394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7662" name="AutoShape 14"/>
          <p:cNvSpPr>
            <a:spLocks noChangeArrowheads="1"/>
          </p:cNvSpPr>
          <p:nvPr/>
        </p:nvSpPr>
        <p:spPr bwMode="auto">
          <a:xfrm>
            <a:off x="6176963" y="2584450"/>
            <a:ext cx="620712" cy="1778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Sentence</a:t>
            </a:r>
            <a:endParaRPr lang="ja-JP" altLang="ja-JP"/>
          </a:p>
        </p:txBody>
      </p:sp>
      <p:cxnSp>
        <p:nvCxnSpPr>
          <p:cNvPr id="41030" name="AutoShape 15"/>
          <p:cNvCxnSpPr>
            <a:cxnSpLocks noChangeShapeType="1"/>
            <a:stCxn id="27654" idx="2"/>
            <a:endCxn id="27665" idx="0"/>
          </p:cNvCxnSpPr>
          <p:nvPr/>
        </p:nvCxnSpPr>
        <p:spPr bwMode="auto">
          <a:xfrm rot="5400000">
            <a:off x="6706659" y="2402120"/>
            <a:ext cx="1016425" cy="67246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7664" name="AutoShape 16"/>
          <p:cNvSpPr>
            <a:spLocks noChangeArrowheads="1"/>
          </p:cNvSpPr>
          <p:nvPr/>
        </p:nvSpPr>
        <p:spPr bwMode="auto">
          <a:xfrm>
            <a:off x="6916738" y="2560638"/>
            <a:ext cx="1260475" cy="433387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/>
          <a:lstStyle/>
          <a:p>
            <a:pPr algn="ctr"/>
            <a:r>
              <a:rPr lang="en-US" altLang="ja-JP" sz="1000" dirty="0">
                <a:ea typeface="ＭＳ 明朝" pitchFamily="17" charset="-128"/>
              </a:rPr>
              <a:t>Dependency</a:t>
            </a:r>
          </a:p>
          <a:p>
            <a:pPr algn="ctr"/>
            <a:r>
              <a:rPr lang="en-US" altLang="ja-JP" sz="1000" dirty="0">
                <a:ea typeface="ＭＳ 明朝" pitchFamily="17" charset="-128"/>
              </a:rPr>
              <a:t>&lt;</a:t>
            </a:r>
            <a:r>
              <a:rPr lang="en-US" altLang="ja-JP" sz="1000" dirty="0" err="1">
                <a:ea typeface="ＭＳ 明朝" pitchFamily="17" charset="-128"/>
              </a:rPr>
              <a:t>DependencyLabel</a:t>
            </a:r>
            <a:r>
              <a:rPr lang="en-US" altLang="ja-JP" sz="1000" dirty="0">
                <a:ea typeface="ＭＳ 明朝" pitchFamily="17" charset="-128"/>
              </a:rPr>
              <a:t>&gt;</a:t>
            </a:r>
            <a:endParaRPr lang="ja-JP" altLang="ja-JP" dirty="0"/>
          </a:p>
        </p:txBody>
      </p:sp>
      <p:sp>
        <p:nvSpPr>
          <p:cNvPr id="27665" name="AutoShape 17"/>
          <p:cNvSpPr>
            <a:spLocks noChangeArrowheads="1"/>
          </p:cNvSpPr>
          <p:nvPr/>
        </p:nvSpPr>
        <p:spPr bwMode="auto">
          <a:xfrm>
            <a:off x="6288088" y="3246438"/>
            <a:ext cx="1181100" cy="636587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/>
          <a:lstStyle/>
          <a:p>
            <a:pPr algn="ctr"/>
            <a:r>
              <a:rPr lang="en-US" altLang="ja-JP" sz="1000">
                <a:ea typeface="ＭＳ 明朝" pitchFamily="17" charset="-128"/>
              </a:rPr>
              <a:t>TreeNode</a:t>
            </a:r>
          </a:p>
          <a:p>
            <a:pPr algn="ctr"/>
            <a:r>
              <a:rPr lang="en-US" altLang="ja-JP" sz="1000">
                <a:ea typeface="ＭＳ 明朝" pitchFamily="17" charset="-128"/>
              </a:rPr>
              <a:t>&lt;TOP&gt;parent</a:t>
            </a:r>
          </a:p>
          <a:p>
            <a:pPr algn="ctr"/>
            <a:r>
              <a:rPr lang="en-US" altLang="ja-JP" sz="1000">
                <a:ea typeface="ＭＳ 明朝" pitchFamily="17" charset="-128"/>
              </a:rPr>
              <a:t>&lt;FSArray&gt;children</a:t>
            </a:r>
            <a:endParaRPr lang="ja-JP" altLang="ja-JP"/>
          </a:p>
        </p:txBody>
      </p:sp>
      <p:sp>
        <p:nvSpPr>
          <p:cNvPr id="27666" name="AutoShape 18"/>
          <p:cNvSpPr>
            <a:spLocks noChangeArrowheads="1"/>
          </p:cNvSpPr>
          <p:nvPr/>
        </p:nvSpPr>
        <p:spPr bwMode="auto">
          <a:xfrm>
            <a:off x="6275388" y="4022725"/>
            <a:ext cx="1200150" cy="204788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/>
          <a:lstStyle/>
          <a:p>
            <a:pPr algn="ctr"/>
            <a:r>
              <a:rPr lang="en-US" altLang="ja-JP" sz="1000">
                <a:ea typeface="ＭＳ 明朝" pitchFamily="17" charset="-128"/>
              </a:rPr>
              <a:t>AbstractConstituent</a:t>
            </a:r>
            <a:endParaRPr lang="ja-JP" altLang="ja-JP"/>
          </a:p>
        </p:txBody>
      </p:sp>
      <p:cxnSp>
        <p:nvCxnSpPr>
          <p:cNvPr id="41034" name="AutoShape 19"/>
          <p:cNvCxnSpPr>
            <a:cxnSpLocks noChangeShapeType="1"/>
            <a:stCxn id="27654" idx="2"/>
            <a:endCxn id="27664" idx="0"/>
          </p:cNvCxnSpPr>
          <p:nvPr/>
        </p:nvCxnSpPr>
        <p:spPr bwMode="auto">
          <a:xfrm rot="5400000">
            <a:off x="7383811" y="2393305"/>
            <a:ext cx="330458" cy="412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7668" name="AutoShape 20"/>
          <p:cNvSpPr>
            <a:spLocks noChangeArrowheads="1"/>
          </p:cNvSpPr>
          <p:nvPr/>
        </p:nvSpPr>
        <p:spPr bwMode="auto">
          <a:xfrm>
            <a:off x="7602538" y="4422775"/>
            <a:ext cx="1279525" cy="684213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/>
          <a:lstStyle/>
          <a:p>
            <a:pPr algn="ctr"/>
            <a:r>
              <a:rPr lang="en-US" altLang="ja-JP" sz="1000">
                <a:ea typeface="ＭＳ 明朝" pitchFamily="17" charset="-128"/>
              </a:rPr>
              <a:t>NullElement</a:t>
            </a:r>
          </a:p>
          <a:p>
            <a:pPr algn="ctr"/>
            <a:r>
              <a:rPr lang="en-US" altLang="ja-JP" sz="1000">
                <a:ea typeface="ＭＳ 明朝" pitchFamily="17" charset="-128"/>
              </a:rPr>
              <a:t>&lt;NullElementLabel&gt;</a:t>
            </a:r>
          </a:p>
          <a:p>
            <a:pPr algn="ctr"/>
            <a:r>
              <a:rPr lang="en-US" altLang="ja-JP" sz="1000">
                <a:ea typeface="ＭＳ 明朝" pitchFamily="17" charset="-128"/>
              </a:rPr>
              <a:t>&lt;Constituent&gt;</a:t>
            </a:r>
            <a:endParaRPr lang="ja-JP" altLang="ja-JP"/>
          </a:p>
        </p:txBody>
      </p:sp>
      <p:cxnSp>
        <p:nvCxnSpPr>
          <p:cNvPr id="41036" name="AutoShape 21"/>
          <p:cNvCxnSpPr>
            <a:cxnSpLocks noChangeShapeType="1"/>
            <a:stCxn id="27666" idx="2"/>
            <a:endCxn id="27668" idx="0"/>
          </p:cNvCxnSpPr>
          <p:nvPr/>
        </p:nvCxnSpPr>
        <p:spPr bwMode="auto">
          <a:xfrm rot="16200000" flipH="1">
            <a:off x="7460274" y="3642432"/>
            <a:ext cx="196263" cy="1366520"/>
          </a:xfrm>
          <a:prstGeom prst="bentConnector3">
            <a:avLst>
              <a:gd name="adj1" fmla="val 4983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41037" name="AutoShape 22"/>
          <p:cNvCxnSpPr>
            <a:cxnSpLocks noChangeShapeType="1"/>
            <a:stCxn id="27665" idx="2"/>
            <a:endCxn id="27666" idx="0"/>
          </p:cNvCxnSpPr>
          <p:nvPr/>
        </p:nvCxnSpPr>
        <p:spPr bwMode="auto">
          <a:xfrm rot="5400000">
            <a:off x="6806866" y="3950951"/>
            <a:ext cx="140369" cy="3175"/>
          </a:xfrm>
          <a:prstGeom prst="bentConnector3">
            <a:avLst>
              <a:gd name="adj1" fmla="val 49773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41038" name="AutoShape 23"/>
          <p:cNvCxnSpPr>
            <a:cxnSpLocks noChangeShapeType="1"/>
            <a:stCxn id="27666" idx="2"/>
            <a:endCxn id="27672" idx="0"/>
          </p:cNvCxnSpPr>
          <p:nvPr/>
        </p:nvCxnSpPr>
        <p:spPr bwMode="auto">
          <a:xfrm rot="16200000" flipH="1">
            <a:off x="6726361" y="4376345"/>
            <a:ext cx="299793" cy="15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7672" name="AutoShape 24"/>
          <p:cNvSpPr>
            <a:spLocks noChangeArrowheads="1"/>
          </p:cNvSpPr>
          <p:nvPr/>
        </p:nvSpPr>
        <p:spPr bwMode="auto">
          <a:xfrm>
            <a:off x="6272213" y="4527550"/>
            <a:ext cx="1209675" cy="347663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Constituent</a:t>
            </a:r>
          </a:p>
          <a:p>
            <a:pPr algn="ctr"/>
            <a:r>
              <a:rPr lang="en-US" altLang="ja-JP" sz="1000">
                <a:ea typeface="ＭＳ 明朝" pitchFamily="17" charset="-128"/>
              </a:rPr>
              <a:t>&lt;ConstituentLabel&gt;</a:t>
            </a:r>
            <a:endParaRPr lang="ja-JP" altLang="ja-JP"/>
          </a:p>
        </p:txBody>
      </p:sp>
      <p:sp>
        <p:nvSpPr>
          <p:cNvPr id="27673" name="AutoShape 25"/>
          <p:cNvSpPr>
            <a:spLocks noChangeArrowheads="1"/>
          </p:cNvSpPr>
          <p:nvPr/>
        </p:nvSpPr>
        <p:spPr bwMode="auto">
          <a:xfrm>
            <a:off x="6178550" y="5145088"/>
            <a:ext cx="1738313" cy="34925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FunctionTaggedConstituent</a:t>
            </a:r>
          </a:p>
          <a:p>
            <a:pPr algn="ctr"/>
            <a:r>
              <a:rPr lang="en-US" altLang="ja-JP" sz="1000">
                <a:ea typeface="ＭＳ 明朝" pitchFamily="17" charset="-128"/>
              </a:rPr>
              <a:t>&lt;FunctionLabel&gt;</a:t>
            </a:r>
            <a:endParaRPr lang="ja-JP" altLang="ja-JP"/>
          </a:p>
        </p:txBody>
      </p:sp>
      <p:sp>
        <p:nvSpPr>
          <p:cNvPr id="27674" name="AutoShape 26"/>
          <p:cNvSpPr>
            <a:spLocks noChangeArrowheads="1"/>
          </p:cNvSpPr>
          <p:nvPr/>
        </p:nvSpPr>
        <p:spPr bwMode="auto">
          <a:xfrm>
            <a:off x="6173788" y="5713413"/>
            <a:ext cx="1751012" cy="4445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/>
          <a:lstStyle/>
          <a:p>
            <a:pPr algn="ctr"/>
            <a:r>
              <a:rPr lang="en-US" altLang="ja-JP" sz="1000" dirty="0" err="1">
                <a:ea typeface="ＭＳ 明朝" pitchFamily="17" charset="-128"/>
              </a:rPr>
              <a:t>TemplateMappedConstituent</a:t>
            </a:r>
            <a:endParaRPr lang="en-US" altLang="ja-JP" sz="1000" dirty="0">
              <a:ea typeface="ＭＳ 明朝" pitchFamily="17" charset="-128"/>
            </a:endParaRPr>
          </a:p>
          <a:p>
            <a:pPr algn="ctr"/>
            <a:r>
              <a:rPr lang="en-US" altLang="ja-JP" sz="1000" dirty="0">
                <a:ea typeface="ＭＳ 明朝" pitchFamily="17" charset="-128"/>
              </a:rPr>
              <a:t>&lt;Constituent&gt;</a:t>
            </a:r>
            <a:endParaRPr lang="ja-JP" altLang="ja-JP" dirty="0"/>
          </a:p>
        </p:txBody>
      </p:sp>
      <p:cxnSp>
        <p:nvCxnSpPr>
          <p:cNvPr id="41042" name="AutoShape 27"/>
          <p:cNvCxnSpPr>
            <a:cxnSpLocks noChangeShapeType="1"/>
            <a:stCxn id="27673" idx="2"/>
            <a:endCxn id="27674" idx="0"/>
          </p:cNvCxnSpPr>
          <p:nvPr/>
        </p:nvCxnSpPr>
        <p:spPr bwMode="auto">
          <a:xfrm rot="16200000" flipH="1">
            <a:off x="6939185" y="5603236"/>
            <a:ext cx="219267" cy="127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41043" name="AutoShape 28"/>
          <p:cNvCxnSpPr>
            <a:cxnSpLocks noChangeShapeType="1"/>
            <a:stCxn id="27672" idx="2"/>
            <a:endCxn id="27673" idx="0"/>
          </p:cNvCxnSpPr>
          <p:nvPr/>
        </p:nvCxnSpPr>
        <p:spPr bwMode="auto">
          <a:xfrm rot="16200000" flipH="1">
            <a:off x="6827577" y="4925070"/>
            <a:ext cx="270081" cy="17113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41044" name="AutoShape 29"/>
          <p:cNvCxnSpPr>
            <a:cxnSpLocks noChangeShapeType="1"/>
            <a:stCxn id="27679" idx="2"/>
            <a:endCxn id="27678" idx="0"/>
          </p:cNvCxnSpPr>
          <p:nvPr/>
        </p:nvCxnSpPr>
        <p:spPr bwMode="auto">
          <a:xfrm rot="16200000" flipH="1">
            <a:off x="8335215" y="5595278"/>
            <a:ext cx="209777" cy="127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7678" name="AutoShape 30"/>
          <p:cNvSpPr>
            <a:spLocks noChangeArrowheads="1"/>
          </p:cNvSpPr>
          <p:nvPr/>
        </p:nvSpPr>
        <p:spPr bwMode="auto">
          <a:xfrm>
            <a:off x="7961313" y="5700713"/>
            <a:ext cx="958850" cy="4699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/>
          <a:lstStyle/>
          <a:p>
            <a:pPr algn="ctr"/>
            <a:r>
              <a:rPr lang="en-US" altLang="ja-JP" sz="1000">
                <a:ea typeface="ＭＳ 明朝" pitchFamily="17" charset="-128"/>
              </a:rPr>
              <a:t>Coordinations</a:t>
            </a:r>
          </a:p>
          <a:p>
            <a:pPr algn="ctr"/>
            <a:r>
              <a:rPr lang="en-US" altLang="ja-JP" sz="1000">
                <a:ea typeface="ＭＳ 明朝" pitchFamily="17" charset="-128"/>
              </a:rPr>
              <a:t>&lt;FSArray&gt;</a:t>
            </a:r>
            <a:endParaRPr lang="ja-JP" altLang="ja-JP"/>
          </a:p>
        </p:txBody>
      </p:sp>
      <p:sp>
        <p:nvSpPr>
          <p:cNvPr id="27679" name="AutoShape 31"/>
          <p:cNvSpPr>
            <a:spLocks noChangeArrowheads="1"/>
          </p:cNvSpPr>
          <p:nvPr/>
        </p:nvSpPr>
        <p:spPr bwMode="auto">
          <a:xfrm>
            <a:off x="8269288" y="5313363"/>
            <a:ext cx="341312" cy="1778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TOP</a:t>
            </a:r>
            <a:endParaRPr lang="ja-JP" altLang="ja-JP"/>
          </a:p>
        </p:txBody>
      </p:sp>
      <p:sp>
        <p:nvSpPr>
          <p:cNvPr id="41047" name="Text Box 32"/>
          <p:cNvSpPr txBox="1">
            <a:spLocks noChangeArrowheads="1"/>
          </p:cNvSpPr>
          <p:nvPr/>
        </p:nvSpPr>
        <p:spPr bwMode="auto">
          <a:xfrm>
            <a:off x="6157913" y="6261310"/>
            <a:ext cx="2771775" cy="16806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altLang="ja-JP" sz="1100">
                <a:latin typeface="Times New Roman" pitchFamily="18" charset="0"/>
                <a:ea typeface="ＭＳ 明朝" pitchFamily="17" charset="-128"/>
              </a:rPr>
              <a:t>Syntactic Types</a:t>
            </a:r>
            <a:endParaRPr lang="ja-JP" altLang="ja-JP"/>
          </a:p>
        </p:txBody>
      </p:sp>
      <p:cxnSp>
        <p:nvCxnSpPr>
          <p:cNvPr id="41048" name="AutoShape 33"/>
          <p:cNvCxnSpPr>
            <a:cxnSpLocks noChangeShapeType="1"/>
          </p:cNvCxnSpPr>
          <p:nvPr/>
        </p:nvCxnSpPr>
        <p:spPr bwMode="auto">
          <a:xfrm flipH="1">
            <a:off x="7547293" y="1428750"/>
            <a:ext cx="1270" cy="109246"/>
          </a:xfrm>
          <a:prstGeom prst="straightConnector1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</p:cxnSp>
      <p:grpSp>
        <p:nvGrpSpPr>
          <p:cNvPr id="40965" name="グループ化 93"/>
          <p:cNvGrpSpPr>
            <a:grpSpLocks/>
          </p:cNvGrpSpPr>
          <p:nvPr/>
        </p:nvGrpSpPr>
        <p:grpSpPr bwMode="auto">
          <a:xfrm>
            <a:off x="142875" y="3429000"/>
            <a:ext cx="5899150" cy="2941638"/>
            <a:chOff x="3268676" y="1487813"/>
            <a:chExt cx="5899179" cy="2941319"/>
          </a:xfrm>
        </p:grpSpPr>
        <p:sp>
          <p:nvSpPr>
            <p:cNvPr id="27684" name="AutoShape 36"/>
            <p:cNvSpPr>
              <a:spLocks noChangeArrowheads="1"/>
            </p:cNvSpPr>
            <p:nvPr/>
          </p:nvSpPr>
          <p:spPr bwMode="auto">
            <a:xfrm>
              <a:off x="4813322" y="1878296"/>
              <a:ext cx="1258893" cy="177781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>
              <a:spAutoFit/>
            </a:bodyPr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SemanticAnnotation</a:t>
              </a:r>
              <a:endParaRPr lang="ja-JP" altLang="ja-JP"/>
            </a:p>
          </p:txBody>
        </p:sp>
        <p:sp>
          <p:nvSpPr>
            <p:cNvPr id="27685" name="AutoShape 37"/>
            <p:cNvSpPr>
              <a:spLocks noChangeArrowheads="1"/>
            </p:cNvSpPr>
            <p:nvPr/>
          </p:nvSpPr>
          <p:spPr bwMode="auto">
            <a:xfrm>
              <a:off x="4799034" y="1597339"/>
              <a:ext cx="1279531" cy="179368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/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ReferenceAnnotation</a:t>
              </a:r>
            </a:p>
            <a:p>
              <a:endParaRPr lang="ja-JP" altLang="ja-JP"/>
            </a:p>
          </p:txBody>
        </p:sp>
        <p:cxnSp>
          <p:nvCxnSpPr>
            <p:cNvPr id="40969" name="AutoShape 38"/>
            <p:cNvCxnSpPr>
              <a:cxnSpLocks noChangeShapeType="1"/>
              <a:stCxn id="27685" idx="2"/>
              <a:endCxn id="27684" idx="0"/>
            </p:cNvCxnSpPr>
            <p:nvPr/>
          </p:nvCxnSpPr>
          <p:spPr bwMode="auto">
            <a:xfrm rot="16200000" flipH="1">
              <a:off x="5390072" y="1825315"/>
              <a:ext cx="100965" cy="3809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0970" name="AutoShape 39"/>
            <p:cNvCxnSpPr>
              <a:cxnSpLocks noChangeShapeType="1"/>
              <a:stCxn id="27684" idx="2"/>
              <a:endCxn id="27688" idx="0"/>
            </p:cNvCxnSpPr>
            <p:nvPr/>
          </p:nvCxnSpPr>
          <p:spPr bwMode="auto">
            <a:xfrm rot="5400000">
              <a:off x="5379212" y="2115445"/>
              <a:ext cx="122687" cy="3809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27688" name="AutoShape 40"/>
            <p:cNvSpPr>
              <a:spLocks noChangeArrowheads="1"/>
            </p:cNvSpPr>
            <p:nvPr/>
          </p:nvSpPr>
          <p:spPr bwMode="auto">
            <a:xfrm>
              <a:off x="4473595" y="2178301"/>
              <a:ext cx="1930409" cy="349212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>
              <a:spAutoFit/>
            </a:bodyPr>
            <a:lstStyle/>
            <a:p>
              <a:pPr algn="ctr"/>
              <a:r>
                <a:rPr lang="en-US" altLang="ja-JP" sz="1000" dirty="0" err="1">
                  <a:ea typeface="ＭＳ 明朝" pitchFamily="17" charset="-128"/>
                </a:rPr>
                <a:t>SemanticClassAnnotation</a:t>
              </a:r>
              <a:endParaRPr lang="en-US" altLang="ja-JP" sz="1000" dirty="0">
                <a:ea typeface="ＭＳ 明朝" pitchFamily="17" charset="-128"/>
              </a:endParaRPr>
            </a:p>
            <a:p>
              <a:pPr algn="ctr"/>
              <a:r>
                <a:rPr lang="en-US" altLang="ja-JP" sz="1000" dirty="0">
                  <a:ea typeface="ＭＳ 明朝" pitchFamily="17" charset="-128"/>
                </a:rPr>
                <a:t>&lt;</a:t>
              </a:r>
              <a:r>
                <a:rPr lang="en-US" altLang="ja-JP" sz="1000" dirty="0" err="1">
                  <a:ea typeface="ＭＳ 明朝" pitchFamily="17" charset="-128"/>
                </a:rPr>
                <a:t>FSArray:LinkedAnnotationSet</a:t>
              </a:r>
              <a:r>
                <a:rPr lang="en-US" altLang="ja-JP" sz="1000" dirty="0">
                  <a:ea typeface="ＭＳ 明朝" pitchFamily="17" charset="-128"/>
                </a:rPr>
                <a:t>&gt;</a:t>
              </a:r>
              <a:endParaRPr lang="ja-JP" altLang="ja-JP" dirty="0"/>
            </a:p>
          </p:txBody>
        </p:sp>
        <p:sp>
          <p:nvSpPr>
            <p:cNvPr id="27689" name="AutoShape 41"/>
            <p:cNvSpPr>
              <a:spLocks noChangeArrowheads="1"/>
            </p:cNvSpPr>
            <p:nvPr/>
          </p:nvSpPr>
          <p:spPr bwMode="auto">
            <a:xfrm>
              <a:off x="5976964" y="2829106"/>
              <a:ext cx="803279" cy="177781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>
              <a:spAutoFit/>
            </a:bodyPr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NamedEntity</a:t>
              </a:r>
              <a:endParaRPr lang="ja-JP" altLang="ja-JP"/>
            </a:p>
          </p:txBody>
        </p:sp>
        <p:cxnSp>
          <p:nvCxnSpPr>
            <p:cNvPr id="40973" name="AutoShape 42"/>
            <p:cNvCxnSpPr>
              <a:cxnSpLocks noChangeShapeType="1"/>
              <a:stCxn id="27688" idx="2"/>
              <a:endCxn id="27689" idx="0"/>
            </p:cNvCxnSpPr>
            <p:nvPr/>
          </p:nvCxnSpPr>
          <p:spPr bwMode="auto">
            <a:xfrm rot="16200000" flipH="1">
              <a:off x="5757930" y="2207975"/>
              <a:ext cx="301677" cy="940237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0974" name="AutoShape 43"/>
            <p:cNvCxnSpPr>
              <a:cxnSpLocks noChangeShapeType="1"/>
              <a:stCxn id="27688" idx="2"/>
              <a:endCxn id="27692" idx="0"/>
            </p:cNvCxnSpPr>
            <p:nvPr/>
          </p:nvCxnSpPr>
          <p:spPr bwMode="auto">
            <a:xfrm rot="16200000" flipH="1">
              <a:off x="6286932" y="1678973"/>
              <a:ext cx="303582" cy="2000147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27692" name="AutoShape 44"/>
            <p:cNvSpPr>
              <a:spLocks noChangeArrowheads="1"/>
            </p:cNvSpPr>
            <p:nvPr/>
          </p:nvSpPr>
          <p:spPr bwMode="auto">
            <a:xfrm>
              <a:off x="6940582" y="2830692"/>
              <a:ext cx="996955" cy="230163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/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EventAnnotation</a:t>
              </a:r>
            </a:p>
            <a:p>
              <a:endParaRPr lang="ja-JP" altLang="ja-JP"/>
            </a:p>
          </p:txBody>
        </p:sp>
        <p:sp>
          <p:nvSpPr>
            <p:cNvPr id="27693" name="AutoShape 45"/>
            <p:cNvSpPr>
              <a:spLocks noChangeArrowheads="1"/>
            </p:cNvSpPr>
            <p:nvPr/>
          </p:nvSpPr>
          <p:spPr bwMode="auto">
            <a:xfrm>
              <a:off x="4868884" y="3276732"/>
              <a:ext cx="555628" cy="177781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>
              <a:spAutoFit/>
            </a:bodyPr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CellType</a:t>
              </a:r>
              <a:endParaRPr lang="ja-JP" altLang="ja-JP"/>
            </a:p>
          </p:txBody>
        </p:sp>
        <p:sp>
          <p:nvSpPr>
            <p:cNvPr id="27694" name="AutoShape 46"/>
            <p:cNvSpPr>
              <a:spLocks noChangeArrowheads="1"/>
            </p:cNvSpPr>
            <p:nvPr/>
          </p:nvSpPr>
          <p:spPr bwMode="auto">
            <a:xfrm>
              <a:off x="4260869" y="3276732"/>
              <a:ext cx="565153" cy="177781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>
              <a:spAutoFit/>
            </a:bodyPr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CellLine</a:t>
              </a:r>
              <a:endParaRPr lang="ja-JP" altLang="ja-JP"/>
            </a:p>
          </p:txBody>
        </p:sp>
        <p:sp>
          <p:nvSpPr>
            <p:cNvPr id="27695" name="AutoShape 47"/>
            <p:cNvSpPr>
              <a:spLocks noChangeArrowheads="1"/>
            </p:cNvSpPr>
            <p:nvPr/>
          </p:nvSpPr>
          <p:spPr bwMode="auto">
            <a:xfrm>
              <a:off x="5853139" y="3268795"/>
              <a:ext cx="1376370" cy="236512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/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GeneOrGeneProduct</a:t>
              </a:r>
              <a:endParaRPr lang="ja-JP" altLang="ja-JP"/>
            </a:p>
          </p:txBody>
        </p:sp>
        <p:sp>
          <p:nvSpPr>
            <p:cNvPr id="27696" name="AutoShape 48"/>
            <p:cNvSpPr>
              <a:spLocks noChangeArrowheads="1"/>
            </p:cNvSpPr>
            <p:nvPr/>
          </p:nvSpPr>
          <p:spPr bwMode="auto">
            <a:xfrm>
              <a:off x="7272371" y="3262446"/>
              <a:ext cx="333377" cy="177781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>
              <a:spAutoFit/>
            </a:bodyPr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RNA</a:t>
              </a:r>
              <a:endParaRPr lang="ja-JP" altLang="ja-JP"/>
            </a:p>
          </p:txBody>
        </p:sp>
        <p:sp>
          <p:nvSpPr>
            <p:cNvPr id="27697" name="AutoShape 49"/>
            <p:cNvSpPr>
              <a:spLocks noChangeArrowheads="1"/>
            </p:cNvSpPr>
            <p:nvPr/>
          </p:nvSpPr>
          <p:spPr bwMode="auto">
            <a:xfrm>
              <a:off x="5467375" y="3275144"/>
              <a:ext cx="333377" cy="177781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>
              <a:spAutoFit/>
            </a:bodyPr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DNA</a:t>
              </a:r>
              <a:endParaRPr lang="ja-JP" altLang="ja-JP"/>
            </a:p>
          </p:txBody>
        </p:sp>
        <p:sp>
          <p:nvSpPr>
            <p:cNvPr id="27698" name="AutoShape 50"/>
            <p:cNvSpPr>
              <a:spLocks noChangeArrowheads="1"/>
            </p:cNvSpPr>
            <p:nvPr/>
          </p:nvSpPr>
          <p:spPr bwMode="auto">
            <a:xfrm>
              <a:off x="3268676" y="3286256"/>
              <a:ext cx="538166" cy="406356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/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Proper</a:t>
              </a:r>
            </a:p>
            <a:p>
              <a:pPr algn="ctr"/>
              <a:r>
                <a:rPr lang="en-US" altLang="ja-JP" sz="1000">
                  <a:ea typeface="ＭＳ 明朝" pitchFamily="17" charset="-128"/>
                </a:rPr>
                <a:t>Name</a:t>
              </a:r>
              <a:endParaRPr lang="ja-JP" altLang="ja-JP"/>
            </a:p>
          </p:txBody>
        </p:sp>
        <p:sp>
          <p:nvSpPr>
            <p:cNvPr id="27699" name="AutoShape 51"/>
            <p:cNvSpPr>
              <a:spLocks noChangeArrowheads="1"/>
            </p:cNvSpPr>
            <p:nvPr/>
          </p:nvSpPr>
          <p:spPr bwMode="auto">
            <a:xfrm>
              <a:off x="3859229" y="3284668"/>
              <a:ext cx="333377" cy="177781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>
              <a:spAutoFit/>
            </a:bodyPr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Title</a:t>
              </a:r>
              <a:endParaRPr lang="ja-JP" altLang="ja-JP"/>
            </a:p>
          </p:txBody>
        </p:sp>
        <p:sp>
          <p:nvSpPr>
            <p:cNvPr id="27700" name="AutoShape 52"/>
            <p:cNvSpPr>
              <a:spLocks noChangeArrowheads="1"/>
            </p:cNvSpPr>
            <p:nvPr/>
          </p:nvSpPr>
          <p:spPr bwMode="auto">
            <a:xfrm>
              <a:off x="4216419" y="3775153"/>
              <a:ext cx="450852" cy="177781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>
              <a:spAutoFit/>
            </a:bodyPr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Place</a:t>
              </a:r>
              <a:endParaRPr lang="ja-JP" altLang="ja-JP"/>
            </a:p>
          </p:txBody>
        </p:sp>
        <p:sp>
          <p:nvSpPr>
            <p:cNvPr id="27701" name="AutoShape 53"/>
            <p:cNvSpPr>
              <a:spLocks noChangeArrowheads="1"/>
            </p:cNvSpPr>
            <p:nvPr/>
          </p:nvSpPr>
          <p:spPr bwMode="auto">
            <a:xfrm>
              <a:off x="6065865" y="3667215"/>
              <a:ext cx="457202" cy="179368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>
              <a:spAutoFit/>
            </a:bodyPr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Protein</a:t>
              </a:r>
              <a:endParaRPr lang="ja-JP" altLang="ja-JP"/>
            </a:p>
          </p:txBody>
        </p:sp>
        <p:sp>
          <p:nvSpPr>
            <p:cNvPr id="27702" name="AutoShape 54"/>
            <p:cNvSpPr>
              <a:spLocks noChangeArrowheads="1"/>
            </p:cNvSpPr>
            <p:nvPr/>
          </p:nvSpPr>
          <p:spPr bwMode="auto">
            <a:xfrm>
              <a:off x="6619905" y="3667215"/>
              <a:ext cx="346077" cy="179368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>
              <a:spAutoFit/>
            </a:bodyPr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Gene</a:t>
              </a:r>
              <a:endParaRPr lang="ja-JP" altLang="ja-JP"/>
            </a:p>
          </p:txBody>
        </p:sp>
        <p:cxnSp>
          <p:nvCxnSpPr>
            <p:cNvPr id="40986" name="AutoShape 55"/>
            <p:cNvCxnSpPr>
              <a:cxnSpLocks noChangeShapeType="1"/>
              <a:stCxn id="27689" idx="2"/>
              <a:endCxn id="27693" idx="0"/>
            </p:cNvCxnSpPr>
            <p:nvPr/>
          </p:nvCxnSpPr>
          <p:spPr bwMode="auto">
            <a:xfrm rot="5400000">
              <a:off x="5628382" y="2525467"/>
              <a:ext cx="268737" cy="123227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0987" name="AutoShape 56"/>
            <p:cNvCxnSpPr>
              <a:cxnSpLocks noChangeShapeType="1"/>
              <a:stCxn id="27689" idx="2"/>
              <a:endCxn id="27694" idx="0"/>
            </p:cNvCxnSpPr>
            <p:nvPr/>
          </p:nvCxnSpPr>
          <p:spPr bwMode="auto">
            <a:xfrm rot="5400000">
              <a:off x="5326820" y="2223905"/>
              <a:ext cx="268737" cy="1835398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0988" name="AutoShape 57"/>
            <p:cNvCxnSpPr>
              <a:cxnSpLocks noChangeShapeType="1"/>
              <a:stCxn id="27689" idx="2"/>
              <a:endCxn id="27696" idx="0"/>
            </p:cNvCxnSpPr>
            <p:nvPr/>
          </p:nvCxnSpPr>
          <p:spPr bwMode="auto">
            <a:xfrm rot="16200000" flipH="1">
              <a:off x="6781141" y="2604982"/>
              <a:ext cx="255402" cy="105991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0989" name="AutoShape 58"/>
            <p:cNvCxnSpPr>
              <a:cxnSpLocks noChangeShapeType="1"/>
              <a:stCxn id="27689" idx="2"/>
              <a:endCxn id="27697" idx="0"/>
            </p:cNvCxnSpPr>
            <p:nvPr/>
          </p:nvCxnSpPr>
          <p:spPr bwMode="auto">
            <a:xfrm rot="5400000">
              <a:off x="5872647" y="2768462"/>
              <a:ext cx="267467" cy="74501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0990" name="AutoShape 59"/>
            <p:cNvCxnSpPr>
              <a:cxnSpLocks noChangeShapeType="1"/>
              <a:stCxn id="27689" idx="2"/>
              <a:endCxn id="27695" idx="0"/>
            </p:cNvCxnSpPr>
            <p:nvPr/>
          </p:nvCxnSpPr>
          <p:spPr bwMode="auto">
            <a:xfrm rot="16200000" flipH="1">
              <a:off x="6329591" y="3056531"/>
              <a:ext cx="261117" cy="16252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0991" name="AutoShape 60"/>
            <p:cNvCxnSpPr>
              <a:cxnSpLocks noChangeShapeType="1"/>
              <a:stCxn id="27689" idx="2"/>
              <a:endCxn id="27698" idx="0"/>
            </p:cNvCxnSpPr>
            <p:nvPr/>
          </p:nvCxnSpPr>
          <p:spPr bwMode="auto">
            <a:xfrm rot="5400000">
              <a:off x="4818767" y="1726012"/>
              <a:ext cx="278897" cy="284134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0992" name="AutoShape 61"/>
            <p:cNvCxnSpPr>
              <a:cxnSpLocks noChangeShapeType="1"/>
              <a:stCxn id="27689" idx="2"/>
              <a:endCxn id="27699" idx="0"/>
            </p:cNvCxnSpPr>
            <p:nvPr/>
          </p:nvCxnSpPr>
          <p:spPr bwMode="auto">
            <a:xfrm rot="5400000">
              <a:off x="5063825" y="1969166"/>
              <a:ext cx="276992" cy="2353132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27710" name="AutoShape 62"/>
            <p:cNvSpPr>
              <a:spLocks noChangeArrowheads="1"/>
            </p:cNvSpPr>
            <p:nvPr/>
          </p:nvSpPr>
          <p:spPr bwMode="auto">
            <a:xfrm>
              <a:off x="3633803" y="3775153"/>
              <a:ext cx="500065" cy="177781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>
              <a:spAutoFit/>
            </a:bodyPr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Person</a:t>
              </a:r>
              <a:endParaRPr lang="ja-JP" altLang="ja-JP"/>
            </a:p>
          </p:txBody>
        </p:sp>
        <p:cxnSp>
          <p:nvCxnSpPr>
            <p:cNvPr id="40994" name="AutoShape 63"/>
            <p:cNvCxnSpPr>
              <a:cxnSpLocks noChangeShapeType="1"/>
              <a:stCxn id="27699" idx="2"/>
              <a:endCxn id="27700" idx="0"/>
            </p:cNvCxnSpPr>
            <p:nvPr/>
          </p:nvCxnSpPr>
          <p:spPr bwMode="auto">
            <a:xfrm rot="16200000" flipH="1">
              <a:off x="4077556" y="3410729"/>
              <a:ext cx="312552" cy="41615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0995" name="AutoShape 64"/>
            <p:cNvCxnSpPr>
              <a:cxnSpLocks noChangeShapeType="1"/>
              <a:stCxn id="27699" idx="2"/>
              <a:endCxn id="27710" idx="0"/>
            </p:cNvCxnSpPr>
            <p:nvPr/>
          </p:nvCxnSpPr>
          <p:spPr bwMode="auto">
            <a:xfrm rot="5400000">
              <a:off x="3798374" y="3547702"/>
              <a:ext cx="312552" cy="14221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0996" name="AutoShape 65"/>
            <p:cNvCxnSpPr>
              <a:cxnSpLocks noChangeShapeType="1"/>
              <a:stCxn id="27695" idx="2"/>
              <a:endCxn id="27701" idx="0"/>
            </p:cNvCxnSpPr>
            <p:nvPr/>
          </p:nvCxnSpPr>
          <p:spPr bwMode="auto">
            <a:xfrm rot="5400000">
              <a:off x="6336811" y="3463166"/>
              <a:ext cx="161925" cy="247279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0997" name="AutoShape 66"/>
            <p:cNvCxnSpPr>
              <a:cxnSpLocks noChangeShapeType="1"/>
              <a:stCxn id="27695" idx="2"/>
              <a:endCxn id="27702" idx="0"/>
            </p:cNvCxnSpPr>
            <p:nvPr/>
          </p:nvCxnSpPr>
          <p:spPr bwMode="auto">
            <a:xfrm rot="16200000" flipH="1">
              <a:off x="6586312" y="3460942"/>
              <a:ext cx="161925" cy="25172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27715" name="AutoShape 67"/>
            <p:cNvSpPr>
              <a:spLocks noChangeArrowheads="1"/>
            </p:cNvSpPr>
            <p:nvPr/>
          </p:nvSpPr>
          <p:spPr bwMode="auto">
            <a:xfrm>
              <a:off x="5827739" y="4025951"/>
              <a:ext cx="920755" cy="177781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>
              <a:spAutoFit/>
            </a:bodyPr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ProteinRegion</a:t>
              </a:r>
              <a:endParaRPr lang="ja-JP" altLang="ja-JP"/>
            </a:p>
          </p:txBody>
        </p:sp>
        <p:sp>
          <p:nvSpPr>
            <p:cNvPr id="27716" name="AutoShape 68"/>
            <p:cNvSpPr>
              <a:spLocks noChangeArrowheads="1"/>
            </p:cNvSpPr>
            <p:nvPr/>
          </p:nvSpPr>
          <p:spPr bwMode="auto">
            <a:xfrm>
              <a:off x="5259411" y="3667215"/>
              <a:ext cx="733429" cy="231750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/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DNARegion</a:t>
              </a:r>
              <a:endParaRPr lang="ja-JP" altLang="ja-JP"/>
            </a:p>
          </p:txBody>
        </p:sp>
        <p:cxnSp>
          <p:nvCxnSpPr>
            <p:cNvPr id="41000" name="AutoShape 69"/>
            <p:cNvCxnSpPr>
              <a:cxnSpLocks noChangeShapeType="1"/>
              <a:stCxn id="27701" idx="2"/>
              <a:endCxn id="27715" idx="0"/>
            </p:cNvCxnSpPr>
            <p:nvPr/>
          </p:nvCxnSpPr>
          <p:spPr bwMode="auto">
            <a:xfrm rot="5400000">
              <a:off x="6201517" y="3933291"/>
              <a:ext cx="179837" cy="5397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1001" name="AutoShape 70"/>
            <p:cNvCxnSpPr>
              <a:cxnSpLocks noChangeShapeType="1"/>
              <a:stCxn id="27697" idx="2"/>
              <a:endCxn id="27716" idx="0"/>
            </p:cNvCxnSpPr>
            <p:nvPr/>
          </p:nvCxnSpPr>
          <p:spPr bwMode="auto">
            <a:xfrm rot="5400000">
              <a:off x="5522365" y="3556261"/>
              <a:ext cx="214762" cy="8253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1002" name="AutoShape 71"/>
            <p:cNvCxnSpPr>
              <a:cxnSpLocks noChangeShapeType="1"/>
              <a:stCxn id="27688" idx="2"/>
              <a:endCxn id="27721" idx="0"/>
            </p:cNvCxnSpPr>
            <p:nvPr/>
          </p:nvCxnSpPr>
          <p:spPr bwMode="auto">
            <a:xfrm rot="5400000">
              <a:off x="4556445" y="1948633"/>
              <a:ext cx="303582" cy="1460828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27720" name="AutoShape 72"/>
            <p:cNvSpPr>
              <a:spLocks noChangeArrowheads="1"/>
            </p:cNvSpPr>
            <p:nvPr/>
          </p:nvSpPr>
          <p:spPr bwMode="auto">
            <a:xfrm>
              <a:off x="6880257" y="1890994"/>
              <a:ext cx="1890721" cy="519057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>
              <a:spAutoFit/>
            </a:bodyPr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LinkingAnnotationSet</a:t>
              </a:r>
            </a:p>
            <a:p>
              <a:pPr algn="ctr"/>
              <a:r>
                <a:rPr lang="en-US" altLang="ja-JP" sz="1000">
                  <a:ea typeface="ＭＳ 明朝" pitchFamily="17" charset="-128"/>
                </a:rPr>
                <a:t>&lt;ExternalReference&gt;</a:t>
              </a:r>
            </a:p>
            <a:p>
              <a:pPr algn="ctr"/>
              <a:r>
                <a:rPr lang="en-US" altLang="ja-JP" sz="1000">
                  <a:ea typeface="ＭＳ 明朝" pitchFamily="17" charset="-128"/>
                </a:rPr>
                <a:t>&lt;FSArray:SemanticAnnotation&gt;</a:t>
              </a:r>
              <a:endParaRPr lang="ja-JP" altLang="ja-JP"/>
            </a:p>
          </p:txBody>
        </p:sp>
        <p:sp>
          <p:nvSpPr>
            <p:cNvPr id="27721" name="AutoShape 73"/>
            <p:cNvSpPr>
              <a:spLocks noChangeArrowheads="1"/>
            </p:cNvSpPr>
            <p:nvPr/>
          </p:nvSpPr>
          <p:spPr bwMode="auto">
            <a:xfrm>
              <a:off x="3289314" y="2830692"/>
              <a:ext cx="1376369" cy="230163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/>
            <a:lstStyle/>
            <a:p>
              <a:pPr algn="ctr"/>
              <a:r>
                <a:rPr lang="en-US" altLang="ja-JP" sz="1000" dirty="0" err="1">
                  <a:ea typeface="ＭＳ 明朝" pitchFamily="17" charset="-128"/>
                </a:rPr>
                <a:t>CoreferenceAnnotation</a:t>
              </a:r>
              <a:endParaRPr lang="en-US" altLang="ja-JP" sz="1000" dirty="0">
                <a:ea typeface="ＭＳ 明朝" pitchFamily="17" charset="-128"/>
              </a:endParaRPr>
            </a:p>
            <a:p>
              <a:endParaRPr lang="ja-JP" altLang="ja-JP" dirty="0"/>
            </a:p>
          </p:txBody>
        </p:sp>
        <p:sp>
          <p:nvSpPr>
            <p:cNvPr id="27722" name="AutoShape 74"/>
            <p:cNvSpPr>
              <a:spLocks noChangeArrowheads="1"/>
            </p:cNvSpPr>
            <p:nvPr/>
          </p:nvSpPr>
          <p:spPr bwMode="auto">
            <a:xfrm>
              <a:off x="4851422" y="2830692"/>
              <a:ext cx="1000130" cy="230163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/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DiscourseEntity</a:t>
              </a:r>
            </a:p>
            <a:p>
              <a:endParaRPr lang="ja-JP" altLang="ja-JP"/>
            </a:p>
          </p:txBody>
        </p:sp>
        <p:cxnSp>
          <p:nvCxnSpPr>
            <p:cNvPr id="41006" name="AutoShape 75"/>
            <p:cNvCxnSpPr>
              <a:cxnSpLocks noChangeShapeType="1"/>
              <a:stCxn id="27688" idx="2"/>
              <a:endCxn id="27722" idx="0"/>
            </p:cNvCxnSpPr>
            <p:nvPr/>
          </p:nvCxnSpPr>
          <p:spPr bwMode="auto">
            <a:xfrm rot="5400000">
              <a:off x="5243212" y="2635400"/>
              <a:ext cx="303582" cy="87294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27724" name="AutoShape 76"/>
            <p:cNvSpPr>
              <a:spLocks noChangeArrowheads="1"/>
            </p:cNvSpPr>
            <p:nvPr/>
          </p:nvSpPr>
          <p:spPr bwMode="auto">
            <a:xfrm>
              <a:off x="7653373" y="3265620"/>
              <a:ext cx="733429" cy="228575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/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Expression</a:t>
              </a:r>
              <a:endParaRPr lang="ja-JP" altLang="ja-JP"/>
            </a:p>
          </p:txBody>
        </p:sp>
        <p:sp>
          <p:nvSpPr>
            <p:cNvPr id="27725" name="AutoShape 77"/>
            <p:cNvSpPr>
              <a:spLocks noChangeArrowheads="1"/>
            </p:cNvSpPr>
            <p:nvPr/>
          </p:nvSpPr>
          <p:spPr bwMode="auto">
            <a:xfrm>
              <a:off x="7253321" y="3714834"/>
              <a:ext cx="733429" cy="225401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/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Negation</a:t>
              </a:r>
              <a:endParaRPr lang="ja-JP" altLang="ja-JP"/>
            </a:p>
          </p:txBody>
        </p:sp>
        <p:sp>
          <p:nvSpPr>
            <p:cNvPr id="27726" name="AutoShape 78"/>
            <p:cNvSpPr>
              <a:spLocks noChangeArrowheads="1"/>
            </p:cNvSpPr>
            <p:nvPr/>
          </p:nvSpPr>
          <p:spPr bwMode="auto">
            <a:xfrm>
              <a:off x="8024849" y="3706897"/>
              <a:ext cx="733429" cy="230163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/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Speculation</a:t>
              </a:r>
              <a:endParaRPr lang="ja-JP" altLang="ja-JP"/>
            </a:p>
          </p:txBody>
        </p:sp>
        <p:cxnSp>
          <p:nvCxnSpPr>
            <p:cNvPr id="41010" name="AutoShape 79"/>
            <p:cNvCxnSpPr>
              <a:cxnSpLocks noChangeShapeType="1"/>
              <a:stCxn id="27688" idx="2"/>
              <a:endCxn id="27724" idx="0"/>
            </p:cNvCxnSpPr>
            <p:nvPr/>
          </p:nvCxnSpPr>
          <p:spPr bwMode="auto">
            <a:xfrm rot="16200000" flipH="1">
              <a:off x="6360214" y="1605692"/>
              <a:ext cx="737922" cy="258105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1011" name="AutoShape 80"/>
            <p:cNvCxnSpPr>
              <a:cxnSpLocks noChangeShapeType="1"/>
              <a:stCxn id="27724" idx="2"/>
              <a:endCxn id="27725" idx="0"/>
            </p:cNvCxnSpPr>
            <p:nvPr/>
          </p:nvCxnSpPr>
          <p:spPr bwMode="auto">
            <a:xfrm rot="5400000">
              <a:off x="7710179" y="3404285"/>
              <a:ext cx="219710" cy="399966"/>
            </a:xfrm>
            <a:prstGeom prst="bentConnector3">
              <a:avLst>
                <a:gd name="adj1" fmla="val 49713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1012" name="AutoShape 81"/>
            <p:cNvCxnSpPr>
              <a:cxnSpLocks noChangeShapeType="1"/>
              <a:stCxn id="27724" idx="2"/>
              <a:endCxn id="27726" idx="0"/>
            </p:cNvCxnSpPr>
            <p:nvPr/>
          </p:nvCxnSpPr>
          <p:spPr bwMode="auto">
            <a:xfrm rot="16200000" flipH="1">
              <a:off x="8099352" y="3415077"/>
              <a:ext cx="212725" cy="371397"/>
            </a:xfrm>
            <a:prstGeom prst="bentConnector3">
              <a:avLst>
                <a:gd name="adj1" fmla="val 49852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1013" name="AutoShape 82"/>
            <p:cNvCxnSpPr>
              <a:cxnSpLocks noChangeShapeType="1"/>
              <a:stCxn id="27731" idx="2"/>
              <a:endCxn id="27720" idx="0"/>
            </p:cNvCxnSpPr>
            <p:nvPr/>
          </p:nvCxnSpPr>
          <p:spPr bwMode="auto">
            <a:xfrm rot="16200000" flipH="1">
              <a:off x="7766944" y="1832869"/>
              <a:ext cx="116337" cy="1269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27731" name="AutoShape 83"/>
            <p:cNvSpPr>
              <a:spLocks noChangeArrowheads="1"/>
            </p:cNvSpPr>
            <p:nvPr/>
          </p:nvSpPr>
          <p:spPr bwMode="auto">
            <a:xfrm>
              <a:off x="7653373" y="1597339"/>
              <a:ext cx="341315" cy="177781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>
              <a:spAutoFit/>
            </a:bodyPr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TOP</a:t>
              </a:r>
              <a:endParaRPr lang="ja-JP" altLang="ja-JP"/>
            </a:p>
          </p:txBody>
        </p:sp>
        <p:cxnSp>
          <p:nvCxnSpPr>
            <p:cNvPr id="41015" name="AutoShape 84"/>
            <p:cNvCxnSpPr>
              <a:cxnSpLocks noChangeShapeType="1"/>
            </p:cNvCxnSpPr>
            <p:nvPr/>
          </p:nvCxnSpPr>
          <p:spPr bwMode="auto">
            <a:xfrm flipH="1">
              <a:off x="5443094" y="1487813"/>
              <a:ext cx="1270" cy="109220"/>
            </a:xfrm>
            <a:prstGeom prst="straightConnector1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</p:cxnSp>
        <p:sp>
          <p:nvSpPr>
            <p:cNvPr id="27733" name="AutoShape 85"/>
            <p:cNvSpPr>
              <a:spLocks noChangeArrowheads="1"/>
            </p:cNvSpPr>
            <p:nvPr/>
          </p:nvSpPr>
          <p:spPr bwMode="auto">
            <a:xfrm>
              <a:off x="8110575" y="2817994"/>
              <a:ext cx="996955" cy="230163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3600" tIns="3600" rIns="3600" bIns="3600"/>
            <a:lstStyle/>
            <a:p>
              <a:pPr algn="ctr"/>
              <a:r>
                <a:rPr lang="en-US" altLang="ja-JP" sz="1000">
                  <a:ea typeface="ＭＳ 明朝" pitchFamily="17" charset="-128"/>
                </a:rPr>
                <a:t>NormalizedEntity</a:t>
              </a:r>
            </a:p>
            <a:p>
              <a:endParaRPr lang="ja-JP" altLang="ja-JP"/>
            </a:p>
          </p:txBody>
        </p:sp>
        <p:cxnSp>
          <p:nvCxnSpPr>
            <p:cNvPr id="41017" name="AutoShape 86"/>
            <p:cNvCxnSpPr>
              <a:cxnSpLocks noChangeShapeType="1"/>
              <a:stCxn id="27688" idx="2"/>
              <a:endCxn id="27733" idx="0"/>
            </p:cNvCxnSpPr>
            <p:nvPr/>
          </p:nvCxnSpPr>
          <p:spPr bwMode="auto">
            <a:xfrm rot="16200000" flipH="1">
              <a:off x="6877995" y="1087911"/>
              <a:ext cx="291517" cy="3170206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27735" name="Text Box 87"/>
            <p:cNvSpPr txBox="1">
              <a:spLocks noChangeArrowheads="1"/>
            </p:cNvSpPr>
            <p:nvPr/>
          </p:nvSpPr>
          <p:spPr bwMode="auto">
            <a:xfrm>
              <a:off x="3289314" y="4276749"/>
              <a:ext cx="5878541" cy="152383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altLang="ja-JP" sz="1100">
                  <a:latin typeface="Times New Roman" pitchFamily="18" charset="0"/>
                  <a:ea typeface="ＭＳ 明朝" pitchFamily="17" charset="-128"/>
                </a:rPr>
                <a:t>Semantic types</a:t>
              </a:r>
              <a:endParaRPr lang="ja-JP" altLang="ja-JP"/>
            </a:p>
          </p:txBody>
        </p:sp>
      </p:grpSp>
      <p:sp>
        <p:nvSpPr>
          <p:cNvPr id="89" name="日付プレースホルダ 8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90" name="フッター プレースホルダ 8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Document Types</a:t>
            </a:r>
            <a:endParaRPr lang="ja-JP" altLang="en-US" smtClean="0"/>
          </a:p>
        </p:txBody>
      </p:sp>
      <p:sp>
        <p:nvSpPr>
          <p:cNvPr id="4198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3200" smtClean="0">
                <a:ea typeface="ＭＳ Ｐゴシック" pitchFamily="50" charset="-128"/>
              </a:rPr>
              <a:t>U-Compare Type System (2/2)</a:t>
            </a:r>
            <a:endParaRPr lang="ja-JP" altLang="en-US" sz="3200" smtClean="0">
              <a:ea typeface="ＭＳ Ｐゴシック" pitchFamily="50" charset="-128"/>
            </a:endParaRPr>
          </a:p>
        </p:txBody>
      </p:sp>
      <p:sp>
        <p:nvSpPr>
          <p:cNvPr id="28676" name="AutoShape 4"/>
          <p:cNvSpPr>
            <a:spLocks noChangeArrowheads="1"/>
          </p:cNvSpPr>
          <p:nvPr/>
        </p:nvSpPr>
        <p:spPr bwMode="auto">
          <a:xfrm>
            <a:off x="1755775" y="3365500"/>
            <a:ext cx="1935163" cy="6731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/>
          <a:lstStyle/>
          <a:p>
            <a:pPr algn="ctr"/>
            <a:r>
              <a:rPr lang="en-US" altLang="ja-JP" sz="1000">
                <a:ea typeface="ＭＳ 明朝" pitchFamily="17" charset="-128"/>
              </a:rPr>
              <a:t>DocumentClassAnnotation</a:t>
            </a:r>
          </a:p>
          <a:p>
            <a:pPr algn="ctr"/>
            <a:r>
              <a:rPr lang="en-US" altLang="ja-JP" sz="1000">
                <a:ea typeface="ＭＳ 明朝" pitchFamily="17" charset="-128"/>
              </a:rPr>
              <a:t>&lt;FSArray:DocumentAttribute&gt;</a:t>
            </a:r>
          </a:p>
          <a:p>
            <a:pPr algn="ctr"/>
            <a:r>
              <a:rPr lang="en-US" altLang="ja-JP" sz="1000">
                <a:ea typeface="ＭＳ 明朝" pitchFamily="17" charset="-128"/>
              </a:rPr>
              <a:t>&lt;FSArray:ReferenceAnnotation&gt;</a:t>
            </a:r>
            <a:endParaRPr lang="ja-JP" altLang="ja-JP"/>
          </a:p>
        </p:txBody>
      </p:sp>
      <p:sp>
        <p:nvSpPr>
          <p:cNvPr id="28677" name="AutoShape 5"/>
          <p:cNvSpPr>
            <a:spLocks noChangeArrowheads="1"/>
          </p:cNvSpPr>
          <p:nvPr/>
        </p:nvSpPr>
        <p:spPr bwMode="auto">
          <a:xfrm>
            <a:off x="4995863" y="2863850"/>
            <a:ext cx="1289050" cy="347663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DocumentAttribute</a:t>
            </a:r>
          </a:p>
          <a:p>
            <a:pPr algn="ctr"/>
            <a:r>
              <a:rPr lang="en-US" altLang="ja-JP" sz="1000">
                <a:ea typeface="ＭＳ 明朝" pitchFamily="17" charset="-128"/>
              </a:rPr>
              <a:t>&lt;ExternalReference&gt;</a:t>
            </a:r>
            <a:endParaRPr lang="ja-JP" altLang="ja-JP"/>
          </a:p>
        </p:txBody>
      </p:sp>
      <p:sp>
        <p:nvSpPr>
          <p:cNvPr id="28678" name="AutoShape 6"/>
          <p:cNvSpPr>
            <a:spLocks noChangeArrowheads="1"/>
          </p:cNvSpPr>
          <p:nvPr/>
        </p:nvSpPr>
        <p:spPr bwMode="auto">
          <a:xfrm>
            <a:off x="2098675" y="3022600"/>
            <a:ext cx="1255713" cy="179388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DocumentAnnotation</a:t>
            </a:r>
            <a:endParaRPr lang="ja-JP" altLang="ja-JP"/>
          </a:p>
        </p:txBody>
      </p:sp>
      <p:sp>
        <p:nvSpPr>
          <p:cNvPr id="28679" name="AutoShape 7"/>
          <p:cNvSpPr>
            <a:spLocks noChangeArrowheads="1"/>
          </p:cNvSpPr>
          <p:nvPr/>
        </p:nvSpPr>
        <p:spPr bwMode="auto">
          <a:xfrm>
            <a:off x="3840163" y="3506788"/>
            <a:ext cx="1766887" cy="42545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/>
          <a:lstStyle/>
          <a:p>
            <a:pPr algn="ctr"/>
            <a:r>
              <a:rPr lang="en-US" altLang="ja-JP" sz="1000">
                <a:ea typeface="ＭＳ 明朝" pitchFamily="17" charset="-128"/>
              </a:rPr>
              <a:t>DocumentReferenceAttribute</a:t>
            </a:r>
          </a:p>
          <a:p>
            <a:pPr algn="ctr"/>
            <a:r>
              <a:rPr lang="en-US" altLang="ja-JP" sz="1000">
                <a:ea typeface="ＭＳ 明朝" pitchFamily="17" charset="-128"/>
              </a:rPr>
              <a:t>&lt;ReferenceAnnotation&gt;</a:t>
            </a:r>
            <a:endParaRPr lang="ja-JP" altLang="ja-JP"/>
          </a:p>
        </p:txBody>
      </p:sp>
      <p:sp>
        <p:nvSpPr>
          <p:cNvPr id="28680" name="AutoShape 8"/>
          <p:cNvSpPr>
            <a:spLocks noChangeArrowheads="1"/>
          </p:cNvSpPr>
          <p:nvPr/>
        </p:nvSpPr>
        <p:spPr bwMode="auto">
          <a:xfrm>
            <a:off x="5710238" y="3487738"/>
            <a:ext cx="1536700" cy="347662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DocumentValueAttribute</a:t>
            </a:r>
          </a:p>
          <a:p>
            <a:pPr algn="ctr"/>
            <a:r>
              <a:rPr lang="en-US" altLang="ja-JP" sz="1000">
                <a:ea typeface="ＭＳ 明朝" pitchFamily="17" charset="-128"/>
              </a:rPr>
              <a:t>&lt;String&gt;value</a:t>
            </a:r>
            <a:endParaRPr lang="ja-JP" altLang="ja-JP"/>
          </a:p>
        </p:txBody>
      </p:sp>
      <p:cxnSp>
        <p:nvCxnSpPr>
          <p:cNvPr id="41996" name="AutoShape 9"/>
          <p:cNvCxnSpPr>
            <a:cxnSpLocks noChangeShapeType="1"/>
            <a:stCxn id="28678" idx="2"/>
            <a:endCxn id="28676" idx="0"/>
          </p:cNvCxnSpPr>
          <p:nvPr/>
        </p:nvCxnSpPr>
        <p:spPr bwMode="auto">
          <a:xfrm rot="5400000">
            <a:off x="2643188" y="3281363"/>
            <a:ext cx="163512" cy="47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41997" name="AutoShape 10"/>
          <p:cNvCxnSpPr>
            <a:cxnSpLocks noChangeShapeType="1"/>
            <a:stCxn id="28677" idx="2"/>
            <a:endCxn id="28679" idx="0"/>
          </p:cNvCxnSpPr>
          <p:nvPr/>
        </p:nvCxnSpPr>
        <p:spPr bwMode="auto">
          <a:xfrm rot="5400000">
            <a:off x="5033963" y="2900363"/>
            <a:ext cx="295275" cy="9175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41998" name="AutoShape 11"/>
          <p:cNvCxnSpPr>
            <a:cxnSpLocks noChangeShapeType="1"/>
            <a:stCxn id="28677" idx="2"/>
            <a:endCxn id="28680" idx="0"/>
          </p:cNvCxnSpPr>
          <p:nvPr/>
        </p:nvCxnSpPr>
        <p:spPr bwMode="auto">
          <a:xfrm rot="16200000" flipH="1">
            <a:off x="5921375" y="2930526"/>
            <a:ext cx="276225" cy="8382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8684" name="AutoShape 12"/>
          <p:cNvSpPr>
            <a:spLocks noChangeArrowheads="1"/>
          </p:cNvSpPr>
          <p:nvPr/>
        </p:nvSpPr>
        <p:spPr bwMode="auto">
          <a:xfrm>
            <a:off x="2081213" y="2706688"/>
            <a:ext cx="1281112" cy="179387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/>
          <a:lstStyle/>
          <a:p>
            <a:pPr algn="ctr"/>
            <a:r>
              <a:rPr lang="en-US" altLang="ja-JP" sz="1000">
                <a:ea typeface="ＭＳ 明朝" pitchFamily="17" charset="-128"/>
              </a:rPr>
              <a:t>ReferenceAnnotation</a:t>
            </a:r>
          </a:p>
          <a:p>
            <a:endParaRPr lang="ja-JP" altLang="ja-JP"/>
          </a:p>
        </p:txBody>
      </p:sp>
      <p:cxnSp>
        <p:nvCxnSpPr>
          <p:cNvPr id="42000" name="AutoShape 13"/>
          <p:cNvCxnSpPr>
            <a:cxnSpLocks noChangeShapeType="1"/>
            <a:stCxn id="28684" idx="2"/>
            <a:endCxn id="28678" idx="0"/>
          </p:cNvCxnSpPr>
          <p:nvPr/>
        </p:nvCxnSpPr>
        <p:spPr bwMode="auto">
          <a:xfrm rot="16200000" flipH="1">
            <a:off x="2656681" y="2951957"/>
            <a:ext cx="136525" cy="47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42001" name="AutoShape 14"/>
          <p:cNvCxnSpPr>
            <a:cxnSpLocks noChangeShapeType="1"/>
          </p:cNvCxnSpPr>
          <p:nvPr/>
        </p:nvCxnSpPr>
        <p:spPr bwMode="auto">
          <a:xfrm flipH="1">
            <a:off x="2728913" y="2549525"/>
            <a:ext cx="14287" cy="157163"/>
          </a:xfrm>
          <a:prstGeom prst="straightConnector1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</p:cxnSp>
      <p:cxnSp>
        <p:nvCxnSpPr>
          <p:cNvPr id="42002" name="AutoShape 15"/>
          <p:cNvCxnSpPr>
            <a:cxnSpLocks noChangeShapeType="1"/>
            <a:stCxn id="28688" idx="2"/>
            <a:endCxn id="28677" idx="0"/>
          </p:cNvCxnSpPr>
          <p:nvPr/>
        </p:nvCxnSpPr>
        <p:spPr bwMode="auto">
          <a:xfrm rot="5400000">
            <a:off x="5572919" y="2794794"/>
            <a:ext cx="136525" cy="15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8688" name="AutoShape 16"/>
          <p:cNvSpPr>
            <a:spLocks noChangeArrowheads="1"/>
          </p:cNvSpPr>
          <p:nvPr/>
        </p:nvSpPr>
        <p:spPr bwMode="auto">
          <a:xfrm>
            <a:off x="5470525" y="2549525"/>
            <a:ext cx="342900" cy="1778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TOP</a:t>
            </a:r>
            <a:endParaRPr lang="ja-JP" altLang="ja-JP"/>
          </a:p>
        </p:txBody>
      </p:sp>
      <p:sp>
        <p:nvSpPr>
          <p:cNvPr id="28689" name="Text Box 17"/>
          <p:cNvSpPr txBox="1">
            <a:spLocks noChangeArrowheads="1"/>
          </p:cNvSpPr>
          <p:nvPr/>
        </p:nvSpPr>
        <p:spPr bwMode="auto">
          <a:xfrm>
            <a:off x="1768475" y="5786438"/>
            <a:ext cx="5383213" cy="2143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altLang="ja-JP" sz="1100">
                <a:latin typeface="Times New Roman" pitchFamily="18" charset="0"/>
                <a:ea typeface="PMingLiU" pitchFamily="18" charset="-120"/>
              </a:rPr>
              <a:t>Document Types</a:t>
            </a:r>
            <a:endParaRPr lang="ja-JP" altLang="ja-JP"/>
          </a:p>
        </p:txBody>
      </p:sp>
      <p:sp>
        <p:nvSpPr>
          <p:cNvPr id="28690" name="AutoShape 18"/>
          <p:cNvSpPr>
            <a:spLocks noChangeArrowheads="1"/>
          </p:cNvSpPr>
          <p:nvPr/>
        </p:nvSpPr>
        <p:spPr bwMode="auto">
          <a:xfrm>
            <a:off x="2144713" y="4214813"/>
            <a:ext cx="598487" cy="1778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Structure</a:t>
            </a:r>
            <a:endParaRPr lang="ja-JP" altLang="ja-JP"/>
          </a:p>
        </p:txBody>
      </p:sp>
      <p:sp>
        <p:nvSpPr>
          <p:cNvPr id="28691" name="AutoShape 19"/>
          <p:cNvSpPr>
            <a:spLocks noChangeArrowheads="1"/>
          </p:cNvSpPr>
          <p:nvPr/>
        </p:nvSpPr>
        <p:spPr bwMode="auto">
          <a:xfrm>
            <a:off x="4035425" y="4214813"/>
            <a:ext cx="598488" cy="1778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Text</a:t>
            </a:r>
            <a:endParaRPr lang="ja-JP" altLang="ja-JP"/>
          </a:p>
        </p:txBody>
      </p:sp>
      <p:sp>
        <p:nvSpPr>
          <p:cNvPr id="28692" name="AutoShape 20"/>
          <p:cNvSpPr>
            <a:spLocks noChangeArrowheads="1"/>
          </p:cNvSpPr>
          <p:nvPr/>
        </p:nvSpPr>
        <p:spPr bwMode="auto">
          <a:xfrm>
            <a:off x="5765800" y="4214813"/>
            <a:ext cx="684213" cy="1778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Fragment</a:t>
            </a:r>
            <a:endParaRPr lang="ja-JP" altLang="ja-JP"/>
          </a:p>
        </p:txBody>
      </p:sp>
      <p:cxnSp>
        <p:nvCxnSpPr>
          <p:cNvPr id="42008" name="AutoShape 21"/>
          <p:cNvCxnSpPr>
            <a:cxnSpLocks noChangeShapeType="1"/>
            <a:stCxn id="28676" idx="2"/>
            <a:endCxn id="28690" idx="0"/>
          </p:cNvCxnSpPr>
          <p:nvPr/>
        </p:nvCxnSpPr>
        <p:spPr bwMode="auto">
          <a:xfrm rot="5400000">
            <a:off x="2495550" y="3987800"/>
            <a:ext cx="176213" cy="27781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42009" name="AutoShape 22"/>
          <p:cNvCxnSpPr>
            <a:cxnSpLocks noChangeShapeType="1"/>
            <a:stCxn id="28676" idx="2"/>
            <a:endCxn id="28691" idx="0"/>
          </p:cNvCxnSpPr>
          <p:nvPr/>
        </p:nvCxnSpPr>
        <p:spPr bwMode="auto">
          <a:xfrm rot="16200000" flipH="1">
            <a:off x="3440906" y="3320257"/>
            <a:ext cx="176213" cy="16129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42010" name="AutoShape 23"/>
          <p:cNvCxnSpPr>
            <a:cxnSpLocks noChangeShapeType="1"/>
            <a:stCxn id="28676" idx="2"/>
            <a:endCxn id="28692" idx="0"/>
          </p:cNvCxnSpPr>
          <p:nvPr/>
        </p:nvCxnSpPr>
        <p:spPr bwMode="auto">
          <a:xfrm rot="16200000" flipH="1">
            <a:off x="4327525" y="2433638"/>
            <a:ext cx="176213" cy="338613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8696" name="AutoShape 24"/>
          <p:cNvSpPr>
            <a:spLocks noChangeArrowheads="1"/>
          </p:cNvSpPr>
          <p:nvPr/>
        </p:nvSpPr>
        <p:spPr bwMode="auto">
          <a:xfrm>
            <a:off x="1487488" y="4656138"/>
            <a:ext cx="596900" cy="1778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Abstract</a:t>
            </a:r>
            <a:endParaRPr lang="ja-JP" altLang="ja-JP"/>
          </a:p>
        </p:txBody>
      </p:sp>
      <p:cxnSp>
        <p:nvCxnSpPr>
          <p:cNvPr id="42012" name="AutoShape 25"/>
          <p:cNvCxnSpPr>
            <a:cxnSpLocks noChangeShapeType="1"/>
            <a:stCxn id="28690" idx="2"/>
            <a:endCxn id="28696" idx="0"/>
          </p:cNvCxnSpPr>
          <p:nvPr/>
        </p:nvCxnSpPr>
        <p:spPr bwMode="auto">
          <a:xfrm rot="5400000">
            <a:off x="1983581" y="4194970"/>
            <a:ext cx="263525" cy="65881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8698" name="AutoShape 26"/>
          <p:cNvSpPr>
            <a:spLocks noChangeArrowheads="1"/>
          </p:cNvSpPr>
          <p:nvPr/>
        </p:nvSpPr>
        <p:spPr bwMode="auto">
          <a:xfrm>
            <a:off x="2130425" y="4656138"/>
            <a:ext cx="423863" cy="1778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Article</a:t>
            </a:r>
            <a:endParaRPr lang="ja-JP" altLang="ja-JP"/>
          </a:p>
        </p:txBody>
      </p:sp>
      <p:cxnSp>
        <p:nvCxnSpPr>
          <p:cNvPr id="42014" name="AutoShape 27"/>
          <p:cNvCxnSpPr>
            <a:cxnSpLocks noChangeShapeType="1"/>
            <a:stCxn id="28690" idx="2"/>
            <a:endCxn id="28698" idx="0"/>
          </p:cNvCxnSpPr>
          <p:nvPr/>
        </p:nvCxnSpPr>
        <p:spPr bwMode="auto">
          <a:xfrm rot="5400000">
            <a:off x="2262187" y="4473576"/>
            <a:ext cx="263525" cy="1016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8700" name="AutoShape 28"/>
          <p:cNvSpPr>
            <a:spLocks noChangeArrowheads="1"/>
          </p:cNvSpPr>
          <p:nvPr/>
        </p:nvSpPr>
        <p:spPr bwMode="auto">
          <a:xfrm>
            <a:off x="2605088" y="4656138"/>
            <a:ext cx="598487" cy="1778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Appendix</a:t>
            </a:r>
            <a:endParaRPr lang="ja-JP" altLang="ja-JP"/>
          </a:p>
        </p:txBody>
      </p:sp>
      <p:cxnSp>
        <p:nvCxnSpPr>
          <p:cNvPr id="42016" name="AutoShape 29"/>
          <p:cNvCxnSpPr>
            <a:cxnSpLocks noChangeShapeType="1"/>
            <a:stCxn id="28690" idx="2"/>
            <a:endCxn id="28700" idx="0"/>
          </p:cNvCxnSpPr>
          <p:nvPr/>
        </p:nvCxnSpPr>
        <p:spPr bwMode="auto">
          <a:xfrm rot="16200000" flipH="1">
            <a:off x="2542381" y="4294982"/>
            <a:ext cx="263525" cy="4587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8702" name="AutoShape 30"/>
          <p:cNvSpPr>
            <a:spLocks noChangeArrowheads="1"/>
          </p:cNvSpPr>
          <p:nvPr/>
        </p:nvSpPr>
        <p:spPr bwMode="auto">
          <a:xfrm>
            <a:off x="3249613" y="4656138"/>
            <a:ext cx="533400" cy="1778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Section</a:t>
            </a:r>
            <a:endParaRPr lang="ja-JP" altLang="ja-JP"/>
          </a:p>
        </p:txBody>
      </p:sp>
      <p:cxnSp>
        <p:nvCxnSpPr>
          <p:cNvPr id="42018" name="AutoShape 31"/>
          <p:cNvCxnSpPr>
            <a:cxnSpLocks noChangeShapeType="1"/>
            <a:stCxn id="28690" idx="2"/>
            <a:endCxn id="28702" idx="0"/>
          </p:cNvCxnSpPr>
          <p:nvPr/>
        </p:nvCxnSpPr>
        <p:spPr bwMode="auto">
          <a:xfrm rot="16200000" flipH="1">
            <a:off x="2848769" y="3988594"/>
            <a:ext cx="263525" cy="10715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8704" name="AutoShape 32"/>
          <p:cNvSpPr>
            <a:spLocks noChangeArrowheads="1"/>
          </p:cNvSpPr>
          <p:nvPr/>
        </p:nvSpPr>
        <p:spPr bwMode="auto">
          <a:xfrm>
            <a:off x="3840163" y="4656138"/>
            <a:ext cx="598487" cy="1778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TextBody</a:t>
            </a:r>
            <a:endParaRPr lang="ja-JP" altLang="ja-JP"/>
          </a:p>
        </p:txBody>
      </p:sp>
      <p:cxnSp>
        <p:nvCxnSpPr>
          <p:cNvPr id="42020" name="AutoShape 33"/>
          <p:cNvCxnSpPr>
            <a:cxnSpLocks noChangeShapeType="1"/>
            <a:stCxn id="28691" idx="2"/>
            <a:endCxn id="28704" idx="0"/>
          </p:cNvCxnSpPr>
          <p:nvPr/>
        </p:nvCxnSpPr>
        <p:spPr bwMode="auto">
          <a:xfrm rot="5400000">
            <a:off x="4105275" y="4425951"/>
            <a:ext cx="263525" cy="1968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8706" name="AutoShape 34"/>
          <p:cNvSpPr>
            <a:spLocks noChangeArrowheads="1"/>
          </p:cNvSpPr>
          <p:nvPr/>
        </p:nvSpPr>
        <p:spPr bwMode="auto">
          <a:xfrm>
            <a:off x="4491038" y="4662488"/>
            <a:ext cx="596900" cy="1778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Heading</a:t>
            </a:r>
            <a:endParaRPr lang="ja-JP" altLang="ja-JP"/>
          </a:p>
        </p:txBody>
      </p:sp>
      <p:cxnSp>
        <p:nvCxnSpPr>
          <p:cNvPr id="42022" name="AutoShape 35"/>
          <p:cNvCxnSpPr>
            <a:cxnSpLocks noChangeShapeType="1"/>
            <a:stCxn id="28691" idx="2"/>
            <a:endCxn id="28706" idx="0"/>
          </p:cNvCxnSpPr>
          <p:nvPr/>
        </p:nvCxnSpPr>
        <p:spPr bwMode="auto">
          <a:xfrm rot="16200000" flipH="1">
            <a:off x="4427538" y="4300538"/>
            <a:ext cx="269875" cy="4540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8708" name="AutoShape 36"/>
          <p:cNvSpPr>
            <a:spLocks noChangeArrowheads="1"/>
          </p:cNvSpPr>
          <p:nvPr/>
        </p:nvSpPr>
        <p:spPr bwMode="auto">
          <a:xfrm>
            <a:off x="5132388" y="4656138"/>
            <a:ext cx="598487" cy="1778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Keyword</a:t>
            </a:r>
            <a:endParaRPr lang="ja-JP" altLang="ja-JP"/>
          </a:p>
        </p:txBody>
      </p:sp>
      <p:cxnSp>
        <p:nvCxnSpPr>
          <p:cNvPr id="42024" name="AutoShape 37"/>
          <p:cNvCxnSpPr>
            <a:cxnSpLocks noChangeShapeType="1"/>
            <a:stCxn id="28692" idx="2"/>
            <a:endCxn id="28708" idx="0"/>
          </p:cNvCxnSpPr>
          <p:nvPr/>
        </p:nvCxnSpPr>
        <p:spPr bwMode="auto">
          <a:xfrm rot="5400000">
            <a:off x="5638800" y="4186238"/>
            <a:ext cx="263525" cy="6762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8710" name="AutoShape 38"/>
          <p:cNvSpPr>
            <a:spLocks noChangeArrowheads="1"/>
          </p:cNvSpPr>
          <p:nvPr/>
        </p:nvSpPr>
        <p:spPr bwMode="auto">
          <a:xfrm>
            <a:off x="5797550" y="4662488"/>
            <a:ext cx="598488" cy="1778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Affiliation</a:t>
            </a:r>
            <a:endParaRPr lang="ja-JP" altLang="ja-JP"/>
          </a:p>
        </p:txBody>
      </p:sp>
      <p:cxnSp>
        <p:nvCxnSpPr>
          <p:cNvPr id="42026" name="AutoShape 39"/>
          <p:cNvCxnSpPr>
            <a:cxnSpLocks noChangeShapeType="1"/>
            <a:stCxn id="28692" idx="2"/>
            <a:endCxn id="28710" idx="0"/>
          </p:cNvCxnSpPr>
          <p:nvPr/>
        </p:nvCxnSpPr>
        <p:spPr bwMode="auto">
          <a:xfrm rot="5400000">
            <a:off x="5968206" y="4521995"/>
            <a:ext cx="269875" cy="1111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8712" name="AutoShape 40"/>
          <p:cNvSpPr>
            <a:spLocks noChangeArrowheads="1"/>
          </p:cNvSpPr>
          <p:nvPr/>
        </p:nvSpPr>
        <p:spPr bwMode="auto">
          <a:xfrm>
            <a:off x="6450013" y="4657725"/>
            <a:ext cx="598487" cy="1778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Authors</a:t>
            </a:r>
            <a:endParaRPr lang="ja-JP" altLang="ja-JP"/>
          </a:p>
        </p:txBody>
      </p:sp>
      <p:cxnSp>
        <p:nvCxnSpPr>
          <p:cNvPr id="42028" name="AutoShape 41"/>
          <p:cNvCxnSpPr>
            <a:cxnSpLocks noChangeShapeType="1"/>
            <a:stCxn id="28692" idx="2"/>
            <a:endCxn id="28712" idx="0"/>
          </p:cNvCxnSpPr>
          <p:nvPr/>
        </p:nvCxnSpPr>
        <p:spPr bwMode="auto">
          <a:xfrm rot="16200000" flipH="1">
            <a:off x="6296819" y="4204494"/>
            <a:ext cx="265112" cy="6413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8714" name="AutoShape 42"/>
          <p:cNvSpPr>
            <a:spLocks noChangeArrowheads="1"/>
          </p:cNvSpPr>
          <p:nvPr/>
        </p:nvSpPr>
        <p:spPr bwMode="auto">
          <a:xfrm>
            <a:off x="2967038" y="5094288"/>
            <a:ext cx="742950" cy="1778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Paragraph</a:t>
            </a:r>
            <a:endParaRPr lang="ja-JP" altLang="ja-JP"/>
          </a:p>
        </p:txBody>
      </p:sp>
      <p:cxnSp>
        <p:nvCxnSpPr>
          <p:cNvPr id="42030" name="AutoShape 43"/>
          <p:cNvCxnSpPr>
            <a:cxnSpLocks noChangeShapeType="1"/>
            <a:stCxn id="28704" idx="2"/>
            <a:endCxn id="28714" idx="0"/>
          </p:cNvCxnSpPr>
          <p:nvPr/>
        </p:nvCxnSpPr>
        <p:spPr bwMode="auto">
          <a:xfrm rot="5400000">
            <a:off x="3608388" y="4564063"/>
            <a:ext cx="260350" cy="8001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8716" name="AutoShape 44"/>
          <p:cNvSpPr>
            <a:spLocks noChangeArrowheads="1"/>
          </p:cNvSpPr>
          <p:nvPr/>
        </p:nvSpPr>
        <p:spPr bwMode="auto">
          <a:xfrm>
            <a:off x="3756025" y="5094288"/>
            <a:ext cx="746125" cy="1778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AbstractText</a:t>
            </a:r>
            <a:endParaRPr lang="ja-JP" altLang="ja-JP"/>
          </a:p>
        </p:txBody>
      </p:sp>
      <p:cxnSp>
        <p:nvCxnSpPr>
          <p:cNvPr id="42032" name="AutoShape 45"/>
          <p:cNvCxnSpPr>
            <a:cxnSpLocks noChangeShapeType="1"/>
            <a:stCxn id="28704" idx="2"/>
            <a:endCxn id="28716" idx="0"/>
          </p:cNvCxnSpPr>
          <p:nvPr/>
        </p:nvCxnSpPr>
        <p:spPr bwMode="auto">
          <a:xfrm rot="5400000">
            <a:off x="4003676" y="4959350"/>
            <a:ext cx="260350" cy="95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8718" name="AutoShape 46"/>
          <p:cNvSpPr>
            <a:spLocks noChangeArrowheads="1"/>
          </p:cNvSpPr>
          <p:nvPr/>
        </p:nvSpPr>
        <p:spPr bwMode="auto">
          <a:xfrm>
            <a:off x="4573588" y="5099050"/>
            <a:ext cx="422275" cy="225425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/>
          <a:lstStyle/>
          <a:p>
            <a:pPr algn="ctr"/>
            <a:r>
              <a:rPr lang="en-US" altLang="ja-JP" sz="1000">
                <a:ea typeface="ＭＳ 明朝" pitchFamily="17" charset="-128"/>
              </a:rPr>
              <a:t>Title</a:t>
            </a:r>
            <a:endParaRPr lang="ja-JP" altLang="ja-JP"/>
          </a:p>
        </p:txBody>
      </p:sp>
      <p:cxnSp>
        <p:nvCxnSpPr>
          <p:cNvPr id="42034" name="AutoShape 47"/>
          <p:cNvCxnSpPr>
            <a:cxnSpLocks noChangeShapeType="1"/>
            <a:stCxn id="28706" idx="2"/>
            <a:endCxn id="28718" idx="0"/>
          </p:cNvCxnSpPr>
          <p:nvPr/>
        </p:nvCxnSpPr>
        <p:spPr bwMode="auto">
          <a:xfrm rot="5400000">
            <a:off x="4657726" y="4967287"/>
            <a:ext cx="258762" cy="47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8720" name="AutoShape 48"/>
          <p:cNvSpPr>
            <a:spLocks noChangeArrowheads="1"/>
          </p:cNvSpPr>
          <p:nvPr/>
        </p:nvSpPr>
        <p:spPr bwMode="auto">
          <a:xfrm>
            <a:off x="5078413" y="5094288"/>
            <a:ext cx="631825" cy="1778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Caption</a:t>
            </a:r>
            <a:endParaRPr lang="ja-JP" altLang="ja-JP"/>
          </a:p>
        </p:txBody>
      </p:sp>
      <p:cxnSp>
        <p:nvCxnSpPr>
          <p:cNvPr id="42036" name="AutoShape 49"/>
          <p:cNvCxnSpPr>
            <a:cxnSpLocks noChangeShapeType="1"/>
            <a:stCxn id="28706" idx="2"/>
            <a:endCxn id="28720" idx="0"/>
          </p:cNvCxnSpPr>
          <p:nvPr/>
        </p:nvCxnSpPr>
        <p:spPr bwMode="auto">
          <a:xfrm rot="16200000" flipH="1">
            <a:off x="4964907" y="4664869"/>
            <a:ext cx="254000" cy="60483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8722" name="AutoShape 50"/>
          <p:cNvSpPr>
            <a:spLocks noChangeArrowheads="1"/>
          </p:cNvSpPr>
          <p:nvPr/>
        </p:nvSpPr>
        <p:spPr bwMode="auto">
          <a:xfrm>
            <a:off x="4581525" y="5537200"/>
            <a:ext cx="879475" cy="1778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FIgureCaption</a:t>
            </a:r>
            <a:endParaRPr lang="ja-JP" altLang="ja-JP"/>
          </a:p>
        </p:txBody>
      </p:sp>
      <p:cxnSp>
        <p:nvCxnSpPr>
          <p:cNvPr id="42038" name="AutoShape 51"/>
          <p:cNvCxnSpPr>
            <a:cxnSpLocks noChangeShapeType="1"/>
            <a:stCxn id="28720" idx="2"/>
            <a:endCxn id="28722" idx="0"/>
          </p:cNvCxnSpPr>
          <p:nvPr/>
        </p:nvCxnSpPr>
        <p:spPr bwMode="auto">
          <a:xfrm rot="5400000">
            <a:off x="5075238" y="5218113"/>
            <a:ext cx="265112" cy="3730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8724" name="AutoShape 52"/>
          <p:cNvSpPr>
            <a:spLocks noChangeArrowheads="1"/>
          </p:cNvSpPr>
          <p:nvPr/>
        </p:nvSpPr>
        <p:spPr bwMode="auto">
          <a:xfrm>
            <a:off x="5507038" y="5537200"/>
            <a:ext cx="849312" cy="1778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3600" tIns="3600" rIns="3600" bIns="3600">
            <a:spAutoFit/>
          </a:bodyPr>
          <a:lstStyle/>
          <a:p>
            <a:pPr algn="ctr"/>
            <a:r>
              <a:rPr lang="en-US" altLang="ja-JP" sz="1000">
                <a:ea typeface="ＭＳ 明朝" pitchFamily="17" charset="-128"/>
              </a:rPr>
              <a:t>TableCaption</a:t>
            </a:r>
            <a:endParaRPr lang="ja-JP" altLang="ja-JP"/>
          </a:p>
        </p:txBody>
      </p:sp>
      <p:cxnSp>
        <p:nvCxnSpPr>
          <p:cNvPr id="42040" name="AutoShape 53"/>
          <p:cNvCxnSpPr>
            <a:cxnSpLocks noChangeShapeType="1"/>
            <a:stCxn id="28720" idx="2"/>
            <a:endCxn id="28724" idx="0"/>
          </p:cNvCxnSpPr>
          <p:nvPr/>
        </p:nvCxnSpPr>
        <p:spPr bwMode="auto">
          <a:xfrm rot="16200000" flipH="1">
            <a:off x="5530851" y="5135562"/>
            <a:ext cx="265112" cy="5381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57" name="日付プレースホルダ 5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58" name="フッター プレースホルダ 5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81138"/>
            <a:ext cx="5329246" cy="5019696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z="3000" dirty="0" smtClean="0"/>
              <a:t>The world largest UIMA component repository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600" dirty="0" smtClean="0"/>
              <a:t>U-Compare type system compatible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3000" dirty="0" smtClean="0"/>
              <a:t>Ready-to-use, no installation required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600" dirty="0" smtClean="0"/>
              <a:t>Pure Java components are locally deployed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600" dirty="0" smtClean="0"/>
              <a:t>Native tools are running as SOAP web services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ja-JP" sz="2200" dirty="0" smtClean="0"/>
              <a:t>If binaries available, easy to deploy locally as well</a:t>
            </a:r>
          </a:p>
          <a:p>
            <a:pPr eaLnBrk="1" hangingPunct="1">
              <a:lnSpc>
                <a:spcPct val="90000"/>
              </a:lnSpc>
            </a:pPr>
            <a:endParaRPr lang="en-US" altLang="ja-JP" sz="3000" dirty="0" smtClean="0"/>
          </a:p>
          <a:p>
            <a:pPr lvl="1" eaLnBrk="1" hangingPunct="1">
              <a:lnSpc>
                <a:spcPct val="90000"/>
              </a:lnSpc>
            </a:pPr>
            <a:endParaRPr lang="ja-JP" altLang="en-US" sz="2600" dirty="0" smtClean="0"/>
          </a:p>
        </p:txBody>
      </p:sp>
      <p:sp>
        <p:nvSpPr>
          <p:cNvPr id="4301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ea typeface="ＭＳ Ｐゴシック" pitchFamily="50" charset="-128"/>
              </a:rPr>
              <a:t>U-Compare Components</a:t>
            </a:r>
            <a:endParaRPr lang="ja-JP" altLang="en-US" smtClean="0">
              <a:ea typeface="ＭＳ Ｐゴシック" pitchFamily="50" charset="-128"/>
            </a:endParaRPr>
          </a:p>
        </p:txBody>
      </p:sp>
      <p:pic>
        <p:nvPicPr>
          <p:cNvPr id="43015" name="Picture 2" descr="C:\workspace\UIMA\www\userguide\image4.jpg"/>
          <p:cNvPicPr>
            <a:picLocks noChangeAspect="1" noChangeArrowheads="1"/>
          </p:cNvPicPr>
          <p:nvPr/>
        </p:nvPicPr>
        <p:blipFill>
          <a:blip r:embed="rId2" cstate="print"/>
          <a:srcRect l="47614" r="29675" b="30257"/>
          <a:stretch>
            <a:fillRect/>
          </a:stretch>
        </p:blipFill>
        <p:spPr bwMode="auto">
          <a:xfrm>
            <a:off x="6019800" y="1500188"/>
            <a:ext cx="2838450" cy="484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円/楕円 9"/>
          <p:cNvSpPr/>
          <p:nvPr/>
        </p:nvSpPr>
        <p:spPr>
          <a:xfrm>
            <a:off x="7358063" y="4714875"/>
            <a:ext cx="357187" cy="357188"/>
          </a:xfrm>
          <a:prstGeom prst="ellipse">
            <a:avLst/>
          </a:prstGeom>
          <a:noFill/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 altLang="ja-JP" b="1">
              <a:solidFill>
                <a:schemeClr val="accent1"/>
              </a:solidFill>
            </a:endParaRPr>
          </a:p>
          <a:p>
            <a:pPr algn="ctr"/>
            <a:endParaRPr lang="en-US" altLang="ja-JP" b="1">
              <a:solidFill>
                <a:schemeClr val="accent1"/>
              </a:solidFill>
            </a:endParaRPr>
          </a:p>
          <a:p>
            <a:pPr algn="ctr"/>
            <a:r>
              <a:rPr lang="en-US" altLang="ja-JP" b="1">
                <a:solidFill>
                  <a:schemeClr val="accent1"/>
                </a:solidFill>
              </a:rPr>
              <a:t>Local Services</a:t>
            </a:r>
            <a:endParaRPr lang="ja-JP" altLang="en-US" b="1">
              <a:solidFill>
                <a:schemeClr val="accent1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7510463" y="6000750"/>
            <a:ext cx="357187" cy="357188"/>
          </a:xfrm>
          <a:prstGeom prst="ellipse">
            <a:avLst/>
          </a:prstGeom>
          <a:noFill/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 altLang="ja-JP" b="1">
              <a:solidFill>
                <a:schemeClr val="accent1"/>
              </a:solidFill>
            </a:endParaRPr>
          </a:p>
          <a:p>
            <a:pPr algn="ctr"/>
            <a:endParaRPr lang="en-US" altLang="ja-JP" b="1">
              <a:solidFill>
                <a:schemeClr val="accent1"/>
              </a:solidFill>
            </a:endParaRPr>
          </a:p>
          <a:p>
            <a:pPr algn="ctr"/>
            <a:r>
              <a:rPr lang="en-US" altLang="ja-JP" b="1">
                <a:solidFill>
                  <a:schemeClr val="accent1"/>
                </a:solidFill>
              </a:rPr>
              <a:t>Web Services</a:t>
            </a:r>
            <a:endParaRPr lang="ja-JP" altLang="en-US" b="1">
              <a:solidFill>
                <a:schemeClr val="accent1"/>
              </a:solidFill>
            </a:endParaRPr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13" name="フッター プレースホルダ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ja-JP" sz="1500" b="1" smtClean="0">
                <a:hlinkClick r:id="rId2"/>
              </a:rPr>
              <a:t>Corpus Readers (Collection Readers) and Writers</a:t>
            </a:r>
            <a:r>
              <a:rPr lang="en-US" altLang="ja-JP" sz="1500" smtClean="0"/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300" b="1" smtClean="0"/>
              <a:t>Biological Entity Annotated Corpora: </a:t>
            </a:r>
            <a:r>
              <a:rPr lang="en-US" altLang="ja-JP" sz="1300" smtClean="0"/>
              <a:t>Bio1, BioIE, Texas, Yapex Reference/Test, NLPBA, BioCreative1a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300" b="1" smtClean="0"/>
              <a:t>Biological Event Annotated Corpora: </a:t>
            </a:r>
            <a:r>
              <a:rPr lang="en-US" altLang="ja-JP" sz="1300" smtClean="0"/>
              <a:t>AImed, BioNLP '09 Shared Task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300" b="1" smtClean="0"/>
              <a:t>General Format Readers: </a:t>
            </a:r>
            <a:r>
              <a:rPr lang="en-US" altLang="ja-JP" sz="1300" smtClean="0"/>
              <a:t>Input Text, Plain Text Files, XMI, BIO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300" b="1" smtClean="0"/>
              <a:t>Writers: </a:t>
            </a:r>
            <a:r>
              <a:rPr lang="en-US" altLang="ja-JP" sz="1300" smtClean="0"/>
              <a:t>XMI, Inline XML, Annotation Printer, BIO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1500" b="1" smtClean="0">
                <a:hlinkClick r:id="rId3"/>
              </a:rPr>
              <a:t>Syntactic Tools</a:t>
            </a:r>
            <a:r>
              <a:rPr lang="en-US" altLang="ja-JP" sz="1500" smtClean="0"/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300" b="1" smtClean="0"/>
              <a:t>Sentence Detectors: </a:t>
            </a:r>
            <a:r>
              <a:rPr lang="en-US" altLang="ja-JP" sz="1300" smtClean="0"/>
              <a:t>GENIA, LingPipe, NaCTeM, OpenNLP, UIMA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300" b="1" smtClean="0"/>
              <a:t>Tokenizers: </a:t>
            </a:r>
            <a:r>
              <a:rPr lang="en-US" altLang="ja-JP" sz="1300" smtClean="0"/>
              <a:t>GENIA, OpenNLP, UIMA, PennBio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300" b="1" smtClean="0"/>
              <a:t>POS Taggers: </a:t>
            </a:r>
            <a:r>
              <a:rPr lang="en-US" altLang="ja-JP" sz="1300" smtClean="0"/>
              <a:t>GENIA, LingPipe, OpenNLP, Stepp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300" b="1" smtClean="0"/>
              <a:t>Lemmatizers: </a:t>
            </a:r>
            <a:r>
              <a:rPr lang="en-US" altLang="ja-JP" sz="1300" smtClean="0"/>
              <a:t>morpha, GENIA, Enju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300" b="1" smtClean="0"/>
              <a:t>CFG Parsers: </a:t>
            </a:r>
            <a:r>
              <a:rPr lang="en-US" altLang="ja-JP" sz="1300" smtClean="0"/>
              <a:t>OpenNLP CFG Parser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300" b="1" smtClean="0"/>
              <a:t>Dependency Parsers: </a:t>
            </a:r>
            <a:r>
              <a:rPr lang="en-US" altLang="ja-JP" sz="1300" smtClean="0"/>
              <a:t>Stanford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300" b="1" smtClean="0"/>
              <a:t>Deep Parsers: </a:t>
            </a:r>
            <a:r>
              <a:rPr lang="en-US" altLang="ja-JP" sz="1300" smtClean="0"/>
              <a:t>Enju, Mogura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1500" b="1" smtClean="0">
                <a:hlinkClick r:id="rId4"/>
              </a:rPr>
              <a:t>Semantic Tools</a:t>
            </a:r>
            <a:r>
              <a:rPr lang="en-US" altLang="ja-JP" sz="1500" smtClean="0"/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300" b="1" smtClean="0"/>
              <a:t>Biological Named Entity Recognizers: </a:t>
            </a:r>
            <a:r>
              <a:rPr lang="en-US" altLang="ja-JP" sz="1300" smtClean="0"/>
              <a:t>ABNER (NLPBA/BioCreative/User Model), GENIA Tagger, NaCTeM Species Word Detector, NeMine,, MedTNER-M, LingPipe Entity Tagger (Genia, Genia-NLPBA, GeneTag), Moara CBR Tagger (BC2/BC2 and BC1 yeast, mouse and fly)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300" b="1" smtClean="0"/>
              <a:t>General Named Entity Recognizers: </a:t>
            </a:r>
            <a:r>
              <a:rPr lang="en-US" altLang="ja-JP" sz="1300" smtClean="0"/>
              <a:t>OpenNLP NER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300" b="1" smtClean="0"/>
              <a:t>Named Entity Normalizers: </a:t>
            </a:r>
            <a:r>
              <a:rPr lang="en-US" altLang="ja-JP" sz="1300" smtClean="0"/>
              <a:t>NaCTeM Species Disambiguator, MedTNER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300" b="1" smtClean="0"/>
              <a:t>Biological Event Recognizers: </a:t>
            </a:r>
            <a:r>
              <a:rPr lang="en-US" altLang="ja-JP" sz="1300" smtClean="0"/>
              <a:t>See </a:t>
            </a:r>
            <a:r>
              <a:rPr lang="en-US" altLang="ja-JP" sz="1300" smtClean="0">
                <a:hlinkClick r:id="rId5"/>
              </a:rPr>
              <a:t>Bio Event Server</a:t>
            </a:r>
            <a:r>
              <a:rPr lang="en-US" altLang="ja-JP" sz="1300" smtClean="0"/>
              <a:t> page (upcoming)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300" b="1" smtClean="0"/>
              <a:t>Abbreviation Detector: </a:t>
            </a:r>
            <a:r>
              <a:rPr lang="en-US" altLang="ja-JP" sz="1300" smtClean="0"/>
              <a:t>extractabbrev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1500" b="1" smtClean="0">
                <a:hlinkClick r:id="rId6"/>
              </a:rPr>
              <a:t>Others</a:t>
            </a:r>
            <a:r>
              <a:rPr lang="en-US" altLang="ja-JP" sz="1500" b="1" smtClean="0"/>
              <a:t> </a:t>
            </a:r>
            <a:endParaRPr lang="en-US" altLang="ja-JP" sz="1500" smtClean="0"/>
          </a:p>
          <a:p>
            <a:pPr lvl="1" eaLnBrk="1" hangingPunct="1">
              <a:lnSpc>
                <a:spcPct val="80000"/>
              </a:lnSpc>
            </a:pPr>
            <a:r>
              <a:rPr lang="en-US" altLang="ja-JP" sz="1300" b="1" smtClean="0"/>
              <a:t>statistical tools, visualizers, writers, developer tools, etc.</a:t>
            </a:r>
            <a:r>
              <a:rPr lang="en-US" altLang="ja-JP" sz="1300" smtClean="0"/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300" smtClean="0"/>
              <a:t>U-Compare Annotation Viewer, MoriV, and Annotation Comparator (integrated to the system)</a:t>
            </a:r>
          </a:p>
          <a:p>
            <a:pPr eaLnBrk="1" hangingPunct="1">
              <a:lnSpc>
                <a:spcPct val="80000"/>
              </a:lnSpc>
            </a:pPr>
            <a:endParaRPr lang="ja-JP" altLang="en-US" sz="1500" smtClean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 sz="4000" smtClean="0">
                <a:ea typeface="ＭＳ Ｐゴシック" pitchFamily="50" charset="-128"/>
              </a:rPr>
              <a:t>Comprehensive Toolkit: more than 50 </a:t>
            </a:r>
            <a:endParaRPr lang="ja-JP" altLang="en-US" sz="4000" smtClean="0">
              <a:ea typeface="ＭＳ Ｐゴシック" pitchFamily="50" charset="-128"/>
            </a:endParaRP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mtClean="0">
                <a:latin typeface="Calibri" pitchFamily="34" charset="0"/>
              </a:rPr>
              <a:t>Many tools available for similar purposes</a:t>
            </a:r>
          </a:p>
          <a:p>
            <a:pPr eaLnBrk="1" hangingPunct="1">
              <a:lnSpc>
                <a:spcPct val="90000"/>
              </a:lnSpc>
            </a:pPr>
            <a:endParaRPr lang="en-US" altLang="ja-JP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ja-JP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ja-JP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ja-JP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ja-JP" smtClean="0">
                <a:latin typeface="Calibri" pitchFamily="34" charset="0"/>
              </a:rPr>
              <a:t>For specific data: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smtClean="0">
                <a:latin typeface="Calibri" pitchFamily="34" charset="0"/>
              </a:rPr>
              <a:t>Select the best (set of) tool(s) by the gold standard corpus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smtClean="0">
                <a:latin typeface="Calibri" pitchFamily="34" charset="0"/>
              </a:rPr>
              <a:t>Grasp characteristics of a tool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smtClean="0">
                <a:latin typeface="Calibri" pitchFamily="34" charset="0"/>
              </a:rPr>
              <a:t>Observe similarity and difference between tools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smtClean="0">
                <a:latin typeface="Calibri" pitchFamily="34" charset="0"/>
              </a:rPr>
              <a:t>Observe domain adaptability of tools</a:t>
            </a:r>
          </a:p>
          <a:p>
            <a:pPr eaLnBrk="1" hangingPunct="1">
              <a:lnSpc>
                <a:spcPct val="90000"/>
              </a:lnSpc>
            </a:pPr>
            <a:endParaRPr lang="ja-JP" altLang="en-US" smtClean="0">
              <a:latin typeface="Calibri" pitchFamily="34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3200">
                <a:cs typeface="+mj-cs"/>
              </a:rPr>
              <a:t>Comparison of Tools is Beneficial</a:t>
            </a:r>
            <a:endParaRPr lang="ja-JP" altLang="en-US" sz="3200">
              <a:cs typeface="+mj-cs"/>
            </a:endParaRPr>
          </a:p>
        </p:txBody>
      </p:sp>
      <p:grpSp>
        <p:nvGrpSpPr>
          <p:cNvPr id="35847" name="グループ化 21"/>
          <p:cNvGrpSpPr>
            <a:grpSpLocks/>
          </p:cNvGrpSpPr>
          <p:nvPr/>
        </p:nvGrpSpPr>
        <p:grpSpPr bwMode="auto">
          <a:xfrm>
            <a:off x="914400" y="2209800"/>
            <a:ext cx="7500938" cy="1643063"/>
            <a:chOff x="1269971" y="3345651"/>
            <a:chExt cx="9144064" cy="1643074"/>
          </a:xfrm>
        </p:grpSpPr>
        <p:sp>
          <p:nvSpPr>
            <p:cNvPr id="35848" name="フローチャート : 複数書類 22"/>
            <p:cNvSpPr>
              <a:spLocks noChangeArrowheads="1"/>
            </p:cNvSpPr>
            <p:nvPr/>
          </p:nvSpPr>
          <p:spPr bwMode="auto">
            <a:xfrm>
              <a:off x="4341216" y="3345651"/>
              <a:ext cx="2215862" cy="1500198"/>
            </a:xfrm>
            <a:prstGeom prst="flowChartMultidocument">
              <a:avLst/>
            </a:prstGeom>
            <a:solidFill>
              <a:srgbClr val="4F81BD"/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ja-JP">
                  <a:solidFill>
                    <a:srgbClr val="FFFFFF"/>
                  </a:solidFill>
                  <a:latin typeface="Calibri" pitchFamily="34" charset="0"/>
                </a:rPr>
                <a:t>Tools or Gold Standard Data</a:t>
              </a:r>
              <a:endParaRPr lang="ja-JP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4" name="ストライプ矢印 23"/>
            <p:cNvSpPr/>
            <p:nvPr/>
          </p:nvSpPr>
          <p:spPr>
            <a:xfrm>
              <a:off x="1269971" y="3559965"/>
              <a:ext cx="2715158" cy="1285884"/>
            </a:xfrm>
            <a:prstGeom prst="stripedRightArrow">
              <a:avLst/>
            </a:prstGeom>
            <a:solidFill>
              <a:srgbClr val="FFC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r>
                <a:rPr lang="en-US" altLang="ja-JP">
                  <a:solidFill>
                    <a:srgbClr val="FFFFFF"/>
                  </a:solidFill>
                  <a:latin typeface="Calibri" pitchFamily="34" charset="0"/>
                </a:rPr>
                <a:t>Input Data</a:t>
              </a:r>
              <a:endParaRPr lang="ja-JP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5850" name="右中かっこ 24"/>
            <p:cNvSpPr>
              <a:spLocks/>
            </p:cNvSpPr>
            <p:nvPr/>
          </p:nvSpPr>
          <p:spPr bwMode="auto">
            <a:xfrm>
              <a:off x="6984769" y="3345651"/>
              <a:ext cx="501230" cy="1643074"/>
            </a:xfrm>
            <a:prstGeom prst="rightBrace">
              <a:avLst>
                <a:gd name="adj1" fmla="val 8332"/>
                <a:gd name="adj2" fmla="val 50000"/>
              </a:avLst>
            </a:prstGeom>
            <a:noFill/>
            <a:ln w="9525">
              <a:solidFill>
                <a:srgbClr val="4A7EBB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35851" name="テキスト ボックス 25"/>
            <p:cNvSpPr txBox="1">
              <a:spLocks noChangeArrowheads="1"/>
            </p:cNvSpPr>
            <p:nvPr/>
          </p:nvSpPr>
          <p:spPr bwMode="auto">
            <a:xfrm>
              <a:off x="7627273" y="3774279"/>
              <a:ext cx="2786762" cy="9239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/>
                <a:t>Compare similar tools </a:t>
              </a:r>
              <a:r>
                <a:rPr kumimoji="0" lang="en-US" altLang="ja-JP"/>
                <a:t>for different set of input data </a:t>
              </a:r>
              <a:endParaRPr lang="ja-JP" altLang="en-US"/>
            </a:p>
          </p:txBody>
        </p:sp>
      </p:grpSp>
      <p:sp>
        <p:nvSpPr>
          <p:cNvPr id="13" name="日付プレースホルダ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  <p:custDataLst>
      <p:tags r:id="rId1"/>
    </p:custData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57348"/>
            <a:ext cx="8229600" cy="5257800"/>
          </a:xfrm>
        </p:spPr>
        <p:txBody>
          <a:bodyPr/>
          <a:lstStyle/>
          <a:p>
            <a:pPr eaLnBrk="1" hangingPunct="1"/>
            <a:r>
              <a:rPr lang="en-US" altLang="ja-JP" dirty="0" smtClean="0">
                <a:latin typeface="Calibri" pitchFamily="34" charset="0"/>
              </a:rPr>
              <a:t>An NLP application tends to be consist of a combination of </a:t>
            </a:r>
            <a:r>
              <a:rPr lang="en-US" altLang="ja-JP" dirty="0" smtClean="0">
                <a:latin typeface="Calibri" pitchFamily="34" charset="0"/>
              </a:rPr>
              <a:t>tools</a:t>
            </a:r>
          </a:p>
          <a:p>
            <a:pPr eaLnBrk="1" hangingPunct="1"/>
            <a:endParaRPr lang="en-US" altLang="ja-JP" dirty="0" smtClean="0">
              <a:latin typeface="Calibri" pitchFamily="34" charset="0"/>
            </a:endParaRPr>
          </a:p>
          <a:p>
            <a:pPr eaLnBrk="1" hangingPunct="1"/>
            <a:endParaRPr lang="en-US" altLang="ja-JP" dirty="0" smtClean="0">
              <a:latin typeface="Calibri" pitchFamily="34" charset="0"/>
            </a:endParaRPr>
          </a:p>
          <a:p>
            <a:pPr eaLnBrk="1" hangingPunct="1"/>
            <a:endParaRPr lang="en-US" altLang="ja-JP" dirty="0" smtClean="0">
              <a:latin typeface="Calibri" pitchFamily="34" charset="0"/>
            </a:endParaRPr>
          </a:p>
          <a:p>
            <a:pPr eaLnBrk="1" hangingPunct="1"/>
            <a:endParaRPr lang="en-US" altLang="ja-JP" dirty="0" smtClean="0">
              <a:latin typeface="Calibri" pitchFamily="34" charset="0"/>
            </a:endParaRPr>
          </a:p>
          <a:p>
            <a:pPr eaLnBrk="1" hangingPunct="1"/>
            <a:r>
              <a:rPr lang="en-US" altLang="ja-JP" dirty="0" smtClean="0">
                <a:latin typeface="Calibri" pitchFamily="34" charset="0"/>
              </a:rPr>
              <a:t>Many and complex possible combinations</a:t>
            </a:r>
          </a:p>
          <a:p>
            <a:pPr eaLnBrk="1" hangingPunct="1"/>
            <a:endParaRPr lang="en-US" altLang="ja-JP" dirty="0" smtClean="0">
              <a:latin typeface="Calibri" pitchFamily="34" charset="0"/>
            </a:endParaRPr>
          </a:p>
          <a:p>
            <a:pPr eaLnBrk="1" hangingPunct="1"/>
            <a:endParaRPr lang="en-US" altLang="ja-JP" dirty="0" smtClean="0">
              <a:latin typeface="Calibri" pitchFamily="34" charset="0"/>
            </a:endParaRPr>
          </a:p>
          <a:p>
            <a:pPr eaLnBrk="1" hangingPunct="1"/>
            <a:endParaRPr lang="en-US" altLang="ja-JP" dirty="0" smtClean="0">
              <a:latin typeface="Calibri" pitchFamily="34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4000">
                <a:cs typeface="+mj-cs"/>
              </a:rPr>
              <a:t>Combinatorial Comparison</a:t>
            </a:r>
            <a:endParaRPr lang="ja-JP" altLang="en-US" sz="4000">
              <a:cs typeface="+mj-cs"/>
            </a:endParaRPr>
          </a:p>
        </p:txBody>
      </p:sp>
      <p:graphicFrame>
        <p:nvGraphicFramePr>
          <p:cNvPr id="7" name="図表 6"/>
          <p:cNvGraphicFramePr/>
          <p:nvPr/>
        </p:nvGraphicFramePr>
        <p:xfrm>
          <a:off x="533400" y="2438400"/>
          <a:ext cx="7929618" cy="1702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36872" name="グループ化 338"/>
          <p:cNvGrpSpPr>
            <a:grpSpLocks/>
          </p:cNvGrpSpPr>
          <p:nvPr/>
        </p:nvGrpSpPr>
        <p:grpSpPr bwMode="auto">
          <a:xfrm>
            <a:off x="571500" y="4727575"/>
            <a:ext cx="8001000" cy="1558925"/>
            <a:chOff x="769905" y="4845849"/>
            <a:chExt cx="10099842" cy="2021410"/>
          </a:xfrm>
        </p:grpSpPr>
        <p:graphicFrame>
          <p:nvGraphicFramePr>
            <p:cNvPr id="340" name="図表 339"/>
            <p:cNvGraphicFramePr/>
            <p:nvPr/>
          </p:nvGraphicFramePr>
          <p:xfrm>
            <a:off x="769905" y="4845849"/>
            <a:ext cx="10099842" cy="202141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9" r:lo="rId10" r:qs="rId11" r:cs="rId12"/>
            </a:graphicData>
          </a:graphic>
        </p:graphicFrame>
        <p:cxnSp>
          <p:nvCxnSpPr>
            <p:cNvPr id="341" name="直線矢印コネクタ 340"/>
            <p:cNvCxnSpPr/>
            <p:nvPr/>
          </p:nvCxnSpPr>
          <p:spPr>
            <a:xfrm>
              <a:off x="2056432" y="5418102"/>
              <a:ext cx="1428808" cy="699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直線矢印コネクタ 341"/>
            <p:cNvCxnSpPr/>
            <p:nvPr/>
          </p:nvCxnSpPr>
          <p:spPr>
            <a:xfrm>
              <a:off x="2056432" y="5560136"/>
              <a:ext cx="999965" cy="50020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直線矢印コネクタ 342"/>
            <p:cNvCxnSpPr/>
            <p:nvPr/>
          </p:nvCxnSpPr>
          <p:spPr>
            <a:xfrm>
              <a:off x="2198713" y="5774216"/>
              <a:ext cx="785543" cy="2861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直線矢印コネクタ 343"/>
            <p:cNvCxnSpPr/>
            <p:nvPr/>
          </p:nvCxnSpPr>
          <p:spPr>
            <a:xfrm>
              <a:off x="2126571" y="6060342"/>
              <a:ext cx="857685" cy="7204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直線矢印コネクタ 344"/>
            <p:cNvCxnSpPr/>
            <p:nvPr/>
          </p:nvCxnSpPr>
          <p:spPr>
            <a:xfrm flipV="1">
              <a:off x="4914047" y="5488089"/>
              <a:ext cx="1356666" cy="7204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直線矢印コネクタ 345"/>
            <p:cNvCxnSpPr/>
            <p:nvPr/>
          </p:nvCxnSpPr>
          <p:spPr>
            <a:xfrm>
              <a:off x="4914047" y="5632182"/>
              <a:ext cx="1284524" cy="21408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直線矢印コネクタ 346"/>
            <p:cNvCxnSpPr/>
            <p:nvPr/>
          </p:nvCxnSpPr>
          <p:spPr>
            <a:xfrm>
              <a:off x="4914047" y="5632182"/>
              <a:ext cx="1214386" cy="50020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直線矢印コネクタ 347"/>
            <p:cNvCxnSpPr/>
            <p:nvPr/>
          </p:nvCxnSpPr>
          <p:spPr>
            <a:xfrm flipV="1">
              <a:off x="5056327" y="5560136"/>
              <a:ext cx="1072106" cy="2861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直線矢印コネクタ 348"/>
            <p:cNvCxnSpPr/>
            <p:nvPr/>
          </p:nvCxnSpPr>
          <p:spPr>
            <a:xfrm>
              <a:off x="5056327" y="5846262"/>
              <a:ext cx="1072106" cy="205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直線矢印コネクタ 349"/>
            <p:cNvCxnSpPr/>
            <p:nvPr/>
          </p:nvCxnSpPr>
          <p:spPr>
            <a:xfrm>
              <a:off x="5056327" y="5918309"/>
              <a:ext cx="999964" cy="21408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直線矢印コネクタ 350"/>
            <p:cNvCxnSpPr/>
            <p:nvPr/>
          </p:nvCxnSpPr>
          <p:spPr>
            <a:xfrm flipV="1">
              <a:off x="5198606" y="5918309"/>
              <a:ext cx="785543" cy="21408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直線矢印コネクタ 351"/>
            <p:cNvCxnSpPr/>
            <p:nvPr/>
          </p:nvCxnSpPr>
          <p:spPr>
            <a:xfrm>
              <a:off x="5198606" y="6202376"/>
              <a:ext cx="857685" cy="205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直線矢印コネクタ 352"/>
            <p:cNvCxnSpPr/>
            <p:nvPr/>
          </p:nvCxnSpPr>
          <p:spPr>
            <a:xfrm>
              <a:off x="7485098" y="5488089"/>
              <a:ext cx="1214386" cy="21408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直線矢印コネクタ 353"/>
            <p:cNvCxnSpPr/>
            <p:nvPr/>
          </p:nvCxnSpPr>
          <p:spPr>
            <a:xfrm>
              <a:off x="7485098" y="5774216"/>
              <a:ext cx="1072106" cy="35817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直線矢印コネクタ 354"/>
            <p:cNvCxnSpPr/>
            <p:nvPr/>
          </p:nvCxnSpPr>
          <p:spPr>
            <a:xfrm>
              <a:off x="7557240" y="6132389"/>
              <a:ext cx="999964" cy="699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直線矢印コネクタ 355"/>
            <p:cNvCxnSpPr/>
            <p:nvPr/>
          </p:nvCxnSpPr>
          <p:spPr>
            <a:xfrm flipV="1">
              <a:off x="2270854" y="5488089"/>
              <a:ext cx="1142244" cy="2861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直線矢印コネクタ 356"/>
            <p:cNvCxnSpPr/>
            <p:nvPr/>
          </p:nvCxnSpPr>
          <p:spPr>
            <a:xfrm flipV="1">
              <a:off x="2270854" y="5560136"/>
              <a:ext cx="999964" cy="50020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直線矢印コネクタ 357"/>
            <p:cNvCxnSpPr/>
            <p:nvPr/>
          </p:nvCxnSpPr>
          <p:spPr>
            <a:xfrm>
              <a:off x="2198713" y="5418102"/>
              <a:ext cx="3857578" cy="699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9" name="直線矢印コネクタ 358"/>
            <p:cNvCxnSpPr/>
            <p:nvPr/>
          </p:nvCxnSpPr>
          <p:spPr>
            <a:xfrm>
              <a:off x="2198713" y="5488089"/>
              <a:ext cx="3857578" cy="35817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0" name="直線矢印コネクタ 359"/>
            <p:cNvCxnSpPr/>
            <p:nvPr/>
          </p:nvCxnSpPr>
          <p:spPr>
            <a:xfrm>
              <a:off x="2126571" y="5488089"/>
              <a:ext cx="3929720" cy="64429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1" name="直線矢印コネクタ 360"/>
            <p:cNvCxnSpPr/>
            <p:nvPr/>
          </p:nvCxnSpPr>
          <p:spPr>
            <a:xfrm flipV="1">
              <a:off x="2198713" y="5560136"/>
              <a:ext cx="3857578" cy="21408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2" name="直線矢印コネクタ 361"/>
            <p:cNvCxnSpPr/>
            <p:nvPr/>
          </p:nvCxnSpPr>
          <p:spPr>
            <a:xfrm>
              <a:off x="2198713" y="5774216"/>
              <a:ext cx="3857578" cy="7204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3" name="直線矢印コネクタ 362"/>
            <p:cNvCxnSpPr/>
            <p:nvPr/>
          </p:nvCxnSpPr>
          <p:spPr>
            <a:xfrm>
              <a:off x="2126571" y="5774216"/>
              <a:ext cx="3857578" cy="35817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4" name="直線矢印コネクタ 363"/>
            <p:cNvCxnSpPr/>
            <p:nvPr/>
          </p:nvCxnSpPr>
          <p:spPr>
            <a:xfrm flipV="1">
              <a:off x="2198713" y="5846262"/>
              <a:ext cx="3785436" cy="21408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5" name="直線矢印コネクタ 364"/>
            <p:cNvCxnSpPr/>
            <p:nvPr/>
          </p:nvCxnSpPr>
          <p:spPr>
            <a:xfrm>
              <a:off x="2270854" y="6132389"/>
              <a:ext cx="3713294" cy="699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6" name="直線矢印コネクタ 365"/>
            <p:cNvCxnSpPr/>
            <p:nvPr/>
          </p:nvCxnSpPr>
          <p:spPr>
            <a:xfrm>
              <a:off x="2126571" y="5418102"/>
              <a:ext cx="6572913" cy="28406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7" name="直線矢印コネクタ 366"/>
            <p:cNvCxnSpPr/>
            <p:nvPr/>
          </p:nvCxnSpPr>
          <p:spPr>
            <a:xfrm>
              <a:off x="2126571" y="5418102"/>
              <a:ext cx="6572913" cy="7142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8" name="直線矢印コネクタ 367"/>
            <p:cNvCxnSpPr/>
            <p:nvPr/>
          </p:nvCxnSpPr>
          <p:spPr>
            <a:xfrm>
              <a:off x="2198713" y="5702169"/>
              <a:ext cx="6358491" cy="7204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9" name="直線矢印コネクタ 368"/>
            <p:cNvCxnSpPr/>
            <p:nvPr/>
          </p:nvCxnSpPr>
          <p:spPr>
            <a:xfrm>
              <a:off x="2198713" y="5774216"/>
              <a:ext cx="6428630" cy="35817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70" name="直線矢印コネクタ 369"/>
            <p:cNvCxnSpPr/>
            <p:nvPr/>
          </p:nvCxnSpPr>
          <p:spPr>
            <a:xfrm flipV="1">
              <a:off x="2198713" y="5774216"/>
              <a:ext cx="6286349" cy="2861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1" name="日付プレースホルダ 4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42" name="フッター プレースホルダ 4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  <p:custDataLst>
      <p:tags r:id="rId1"/>
    </p:custData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eaLnBrk="1" hangingPunct="1"/>
            <a:r>
              <a:rPr lang="en-US" altLang="ja-JP" sz="3200" dirty="0" smtClean="0">
                <a:latin typeface="Calibri" pitchFamily="34" charset="0"/>
              </a:rPr>
              <a:t>Special components to achieve the combinatorial comparison</a:t>
            </a:r>
          </a:p>
          <a:p>
            <a:pPr lvl="1" eaLnBrk="1" hangingPunct="1"/>
            <a:r>
              <a:rPr lang="en-US" altLang="ja-JP" sz="2800" dirty="0" smtClean="0">
                <a:latin typeface="Calibri" pitchFamily="34" charset="0"/>
              </a:rPr>
              <a:t>Assuming that the I/O capabilities are properly set</a:t>
            </a:r>
          </a:p>
          <a:p>
            <a:pPr lvl="1" eaLnBrk="1" hangingPunct="1"/>
            <a:r>
              <a:rPr lang="en-US" altLang="ja-JP" sz="2800" dirty="0" smtClean="0">
                <a:latin typeface="Calibri" pitchFamily="34" charset="0"/>
              </a:rPr>
              <a:t>Automatically calculates possible combinations</a:t>
            </a:r>
          </a:p>
          <a:p>
            <a:pPr eaLnBrk="1" hangingPunct="1"/>
            <a:r>
              <a:rPr lang="en-US" altLang="ja-JP" sz="3200" dirty="0" smtClean="0">
                <a:latin typeface="Calibri" pitchFamily="34" charset="0"/>
              </a:rPr>
              <a:t>Users should specify</a:t>
            </a:r>
          </a:p>
          <a:p>
            <a:pPr lvl="1" eaLnBrk="1" hangingPunct="1"/>
            <a:r>
              <a:rPr lang="en-US" altLang="ja-JP" sz="2800" dirty="0" smtClean="0">
                <a:latin typeface="Calibri" pitchFamily="34" charset="0"/>
              </a:rPr>
              <a:t>which components to compare</a:t>
            </a:r>
          </a:p>
          <a:p>
            <a:pPr lvl="1" eaLnBrk="1" hangingPunct="1"/>
            <a:r>
              <a:rPr lang="en-US" altLang="ja-JP" sz="2800" dirty="0" smtClean="0">
                <a:latin typeface="Calibri" pitchFamily="34" charset="0"/>
              </a:rPr>
              <a:t>which output types to compare</a:t>
            </a:r>
          </a:p>
          <a:p>
            <a:pPr lvl="1" eaLnBrk="1" hangingPunct="1"/>
            <a:r>
              <a:rPr lang="en-US" altLang="ja-JP" sz="2800" dirty="0" smtClean="0">
                <a:latin typeface="Calibri" pitchFamily="34" charset="0"/>
              </a:rPr>
              <a:t>which evaluation metrics to be used</a:t>
            </a:r>
          </a:p>
          <a:p>
            <a:pPr eaLnBrk="1" hangingPunct="1">
              <a:buFont typeface="Wingdings 3" pitchFamily="18" charset="2"/>
              <a:buNone/>
            </a:pPr>
            <a:endParaRPr lang="ja-JP" altLang="en-US" sz="3200" dirty="0" smtClean="0">
              <a:latin typeface="Calibri" pitchFamily="34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4000">
                <a:cs typeface="+mj-cs"/>
              </a:rPr>
              <a:t>U-Compare Parallel Workflow</a:t>
            </a:r>
            <a:endParaRPr lang="ja-JP" altLang="en-US" sz="4000">
              <a:cs typeface="+mj-cs"/>
            </a:endParaRPr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ja-JP" sz="3600" smtClean="0">
                <a:latin typeface="Calibri" pitchFamily="34" charset="0"/>
              </a:rPr>
              <a:t>Less human labor, more creativity!</a:t>
            </a:r>
          </a:p>
          <a:p>
            <a:pPr eaLnBrk="1" hangingPunct="1"/>
            <a:r>
              <a:rPr lang="en-US" altLang="ja-JP" sz="3600" smtClean="0">
                <a:latin typeface="Calibri" pitchFamily="34" charset="0"/>
              </a:rPr>
              <a:t>U-Compare is </a:t>
            </a:r>
          </a:p>
          <a:p>
            <a:pPr lvl="1" eaLnBrk="1" hangingPunct="1"/>
            <a:r>
              <a:rPr lang="en-US" altLang="ja-JP" sz="3600" smtClean="0">
                <a:latin typeface="Calibri" pitchFamily="34" charset="0"/>
              </a:rPr>
              <a:t>an integrated text mining / NLP system</a:t>
            </a:r>
          </a:p>
          <a:p>
            <a:pPr lvl="1" eaLnBrk="1" hangingPunct="1"/>
            <a:r>
              <a:rPr lang="en-US" altLang="ja-JP" sz="3600" smtClean="0">
                <a:latin typeface="Calibri" pitchFamily="34" charset="0"/>
              </a:rPr>
              <a:t>A large UIMA repository  containing 50+ components </a:t>
            </a:r>
          </a:p>
          <a:p>
            <a:pPr lvl="1" eaLnBrk="1" hangingPunct="1"/>
            <a:endParaRPr lang="en-US" altLang="ja-JP" sz="3600" smtClean="0">
              <a:latin typeface="Calibri" pitchFamily="34" charset="0"/>
            </a:endParaRPr>
          </a:p>
        </p:txBody>
      </p:sp>
      <p:sp>
        <p:nvSpPr>
          <p:cNvPr id="8194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>
                <a:cs typeface="+mj-cs"/>
              </a:rPr>
              <a:t>U-Compare</a:t>
            </a:r>
            <a:r>
              <a:rPr lang="en-US" altLang="ja-JP" dirty="0" smtClean="0">
                <a:cs typeface="+mj-cs"/>
              </a:rPr>
              <a:t> goals</a:t>
            </a:r>
            <a:endParaRPr lang="ja-JP" altLang="en-US" dirty="0">
              <a:cs typeface="+mj-cs"/>
            </a:endParaRPr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5091134"/>
          </a:xfrm>
        </p:spPr>
        <p:txBody>
          <a:bodyPr/>
          <a:lstStyle/>
          <a:p>
            <a:pPr eaLnBrk="1" hangingPunct="1"/>
            <a:r>
              <a:rPr lang="en-US" altLang="ja-JP" sz="3200" dirty="0" smtClean="0">
                <a:latin typeface="Calibri" pitchFamily="34" charset="0"/>
              </a:rPr>
              <a:t>Evaluation/Comparison has varieties</a:t>
            </a:r>
          </a:p>
          <a:p>
            <a:pPr lvl="1" eaLnBrk="1" hangingPunct="1"/>
            <a:r>
              <a:rPr lang="en-US" altLang="ja-JP" sz="2800" dirty="0" smtClean="0">
                <a:latin typeface="Calibri" pitchFamily="34" charset="0"/>
              </a:rPr>
              <a:t>Evaluation and comparison are essentially same</a:t>
            </a:r>
          </a:p>
          <a:p>
            <a:pPr lvl="1" eaLnBrk="1" hangingPunct="1"/>
            <a:r>
              <a:rPr lang="en-US" altLang="ja-JP" sz="2800" dirty="0" smtClean="0">
                <a:latin typeface="Calibri" pitchFamily="34" charset="0"/>
              </a:rPr>
              <a:t>Impossible to cover all of the metrics by ourselves</a:t>
            </a:r>
          </a:p>
          <a:p>
            <a:pPr eaLnBrk="1" hangingPunct="1"/>
            <a:r>
              <a:rPr lang="en-US" altLang="ja-JP" sz="3200" dirty="0" smtClean="0">
                <a:latin typeface="Calibri" pitchFamily="34" charset="0"/>
              </a:rPr>
              <a:t>U-Compare Pluggable Evaluation System</a:t>
            </a:r>
          </a:p>
          <a:p>
            <a:pPr lvl="1" eaLnBrk="1" hangingPunct="1"/>
            <a:r>
              <a:rPr lang="en-US" altLang="ja-JP" sz="2800" dirty="0" smtClean="0">
                <a:latin typeface="Calibri" pitchFamily="34" charset="0"/>
              </a:rPr>
              <a:t>performed in a UIMA component</a:t>
            </a:r>
          </a:p>
          <a:p>
            <a:pPr lvl="2" eaLnBrk="1" hangingPunct="1"/>
            <a:r>
              <a:rPr lang="en-US" altLang="ja-JP" sz="2800" dirty="0" smtClean="0">
                <a:latin typeface="Calibri" pitchFamily="34" charset="0"/>
              </a:rPr>
              <a:t>custom evaluation metrics pluggable</a:t>
            </a:r>
          </a:p>
          <a:p>
            <a:pPr lvl="1" eaLnBrk="1" hangingPunct="1"/>
            <a:r>
              <a:rPr lang="en-US" altLang="ja-JP" sz="2800" dirty="0" smtClean="0">
                <a:latin typeface="Calibri" pitchFamily="34" charset="0"/>
              </a:rPr>
              <a:t>Using I/O capability to decide which evaluation metric to apply</a:t>
            </a:r>
            <a:endParaRPr lang="ja-JP" altLang="en-US" sz="2800" dirty="0" smtClean="0">
              <a:latin typeface="Calibri" pitchFamily="34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4000">
                <a:cs typeface="+mj-cs"/>
              </a:rPr>
              <a:t>Pluggable Evaluation Metrics</a:t>
            </a:r>
            <a:endParaRPr lang="ja-JP" altLang="en-US" sz="4000">
              <a:cs typeface="+mj-cs"/>
            </a:endParaRPr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U-Compare </a:t>
            </a:r>
            <a:r>
              <a:rPr kumimoji="1" lang="en-US" altLang="ja-JP" dirty="0" smtClean="0"/>
              <a:t>System (again)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2286017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All-in-one integrated NLP platform</a:t>
            </a:r>
          </a:p>
          <a:p>
            <a:pPr lvl="1"/>
            <a:r>
              <a:rPr lang="en-US" altLang="ja-JP" dirty="0" smtClean="0"/>
              <a:t>Single-click-to-launch, GUI mode</a:t>
            </a:r>
          </a:p>
          <a:p>
            <a:pPr lvl="1"/>
            <a:r>
              <a:rPr lang="en-US" altLang="ja-JP" dirty="0" smtClean="0"/>
              <a:t>Command line mode with developer APIs</a:t>
            </a:r>
          </a:p>
          <a:p>
            <a:r>
              <a:rPr kumimoji="1" lang="en-US" altLang="ja-JP" dirty="0" smtClean="0"/>
              <a:t>UIMA Component Repository with the U-Compare </a:t>
            </a:r>
            <a:r>
              <a:rPr lang="en-US" altLang="ja-JP" dirty="0" smtClean="0"/>
              <a:t>T</a:t>
            </a:r>
            <a:r>
              <a:rPr kumimoji="1" lang="en-US" altLang="ja-JP" dirty="0" smtClean="0"/>
              <a:t>ype </a:t>
            </a:r>
            <a:r>
              <a:rPr lang="en-US" altLang="ja-JP" dirty="0" smtClean="0"/>
              <a:t>S</a:t>
            </a:r>
            <a:r>
              <a:rPr kumimoji="1" lang="en-US" altLang="ja-JP" dirty="0" smtClean="0"/>
              <a:t>ystem, w or w/o the platform</a:t>
            </a:r>
          </a:p>
          <a:p>
            <a:endParaRPr kumimoji="1" lang="en-US" altLang="ja-JP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7" name="角丸四角形 6"/>
          <p:cNvSpPr/>
          <p:nvPr/>
        </p:nvSpPr>
        <p:spPr>
          <a:xfrm>
            <a:off x="71406" y="5572140"/>
            <a:ext cx="9001156" cy="571504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bg1"/>
                </a:solidFill>
              </a:rPr>
              <a:t>UIMA Framework (and third party UIMA components)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71406" y="4643446"/>
            <a:ext cx="3500462" cy="71438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bg1"/>
                </a:solidFill>
              </a:rPr>
              <a:t>U-Compare Type System</a:t>
            </a:r>
          </a:p>
          <a:p>
            <a:pPr algn="ctr"/>
            <a:r>
              <a:rPr lang="en-US" altLang="ja-JP" dirty="0" smtClean="0">
                <a:solidFill>
                  <a:schemeClr val="bg1"/>
                </a:solidFill>
              </a:rPr>
              <a:t>sharable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71406" y="3786190"/>
            <a:ext cx="3500462" cy="71438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bg1"/>
                </a:solidFill>
              </a:rPr>
              <a:t>U-Compare Components</a:t>
            </a:r>
          </a:p>
          <a:p>
            <a:pPr algn="ctr"/>
            <a:r>
              <a:rPr lang="en-US" altLang="ja-JP" dirty="0" smtClean="0">
                <a:solidFill>
                  <a:schemeClr val="bg1"/>
                </a:solidFill>
              </a:rPr>
              <a:t>the world largest 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3643306" y="4643446"/>
            <a:ext cx="2071702" cy="71438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bg1"/>
                </a:solidFill>
              </a:rPr>
              <a:t>Workflow GUI</a:t>
            </a:r>
          </a:p>
          <a:p>
            <a:pPr algn="ctr"/>
            <a:r>
              <a:rPr lang="en-US" altLang="ja-JP" dirty="0" smtClean="0">
                <a:solidFill>
                  <a:schemeClr val="bg1"/>
                </a:solidFill>
              </a:rPr>
              <a:t>import/export 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3643306" y="3786190"/>
            <a:ext cx="2071702" cy="71438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bg1"/>
                </a:solidFill>
              </a:rPr>
              <a:t>Visualizations</a:t>
            </a:r>
          </a:p>
          <a:p>
            <a:pPr algn="ctr"/>
            <a:r>
              <a:rPr lang="en-US" altLang="ja-JP" dirty="0" smtClean="0">
                <a:solidFill>
                  <a:schemeClr val="bg1"/>
                </a:solidFill>
              </a:rPr>
              <a:t>Annotation, etc.</a:t>
            </a:r>
            <a:endParaRPr kumimoji="1" lang="en-US" altLang="ja-JP" dirty="0" smtClean="0">
              <a:solidFill>
                <a:schemeClr val="bg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5786446" y="3786190"/>
            <a:ext cx="3214678" cy="71438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bg1"/>
                </a:solidFill>
              </a:rPr>
              <a:t>Statistics</a:t>
            </a:r>
          </a:p>
          <a:p>
            <a:pPr algn="ctr"/>
            <a:r>
              <a:rPr lang="en-US" altLang="ja-JP" dirty="0" smtClean="0">
                <a:solidFill>
                  <a:schemeClr val="bg1"/>
                </a:solidFill>
              </a:rPr>
              <a:t>Evaluation/Comparison 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5786446" y="4643446"/>
            <a:ext cx="3214678" cy="71438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bg1"/>
                </a:solidFill>
              </a:rPr>
              <a:t>Combinatorial Comparison Generator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0" y="3571876"/>
            <a:ext cx="9144000" cy="300039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214546" y="6215082"/>
            <a:ext cx="48365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U-Compare Integrated Platform </a:t>
            </a:r>
            <a:endParaRPr kumimoji="1" lang="ja-JP" altLang="en-US" sz="2400" b="1" dirty="0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5019696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z="2800" dirty="0" err="1" smtClean="0"/>
              <a:t>BioNLP</a:t>
            </a:r>
            <a:r>
              <a:rPr lang="en-US" altLang="ja-JP" sz="2800" dirty="0" smtClean="0"/>
              <a:t> ‘09 Shared Task on Event Extraction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dirty="0" smtClean="0"/>
              <a:t>U-Compare officially supported the shared task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ja-JP" sz="2400" dirty="0" smtClean="0"/>
              <a:t>as an organizer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ja-JP" sz="2400" dirty="0" smtClean="0"/>
              <a:t>By providing the toolkit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and visualization tool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dirty="0" smtClean="0"/>
              <a:t>Performed </a:t>
            </a:r>
            <a:r>
              <a:rPr lang="en-US" altLang="ja-JP" sz="2400" dirty="0" err="1" smtClean="0"/>
              <a:t>ensembling</a:t>
            </a:r>
            <a:r>
              <a:rPr lang="en-US" altLang="ja-JP" sz="2400" dirty="0" smtClean="0"/>
              <a:t> by majority voting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ja-JP" sz="2400" dirty="0" smtClean="0"/>
              <a:t>F1 score 4 points better (world best!) than 20+ participants results (see table below)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ja-JP" sz="2400" dirty="0" smtClean="0"/>
              <a:t>Visualization and interoperability were important for the error analysis</a:t>
            </a:r>
          </a:p>
          <a:p>
            <a:pPr lvl="2" eaLnBrk="1" hangingPunct="1">
              <a:lnSpc>
                <a:spcPct val="90000"/>
              </a:lnSpc>
            </a:pPr>
            <a:endParaRPr lang="en-US" altLang="ja-JP" sz="2400" dirty="0" smtClean="0"/>
          </a:p>
        </p:txBody>
      </p:sp>
      <p:sp>
        <p:nvSpPr>
          <p:cNvPr id="4505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ea typeface="ＭＳ Ｐゴシック" pitchFamily="50" charset="-128"/>
              </a:rPr>
              <a:t>BioNLP ‘09 Shared Task</a:t>
            </a:r>
            <a:endParaRPr lang="ja-JP" altLang="en-US" smtClean="0">
              <a:ea typeface="ＭＳ Ｐゴシック" pitchFamily="50" charset="-128"/>
            </a:endParaRPr>
          </a:p>
        </p:txBody>
      </p:sp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1476375" y="5286375"/>
          <a:ext cx="6096000" cy="1114425"/>
        </p:xfrm>
        <a:graphic>
          <a:graphicData uri="http://schemas.openxmlformats.org/drawingml/2006/table">
            <a:tbl>
              <a:tblPr/>
              <a:tblGrid>
                <a:gridCol w="2119313"/>
                <a:gridCol w="928687"/>
                <a:gridCol w="1428750"/>
                <a:gridCol w="161925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Ensemble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Equal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Averaged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Event Type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(Top Participant)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BCB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(51.95)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B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Ensemble Top 6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55.13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55.77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55.96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7E7"/>
                    </a:solidFill>
                  </a:tcPr>
                </a:tc>
              </a:tr>
            </a:tbl>
          </a:graphicData>
        </a:graphic>
      </p:graphicFrame>
      <p:sp>
        <p:nvSpPr>
          <p:cNvPr id="8" name="日付プレースホルダ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z="3000" smtClean="0"/>
              <a:t>Collect the BioNLP shared task tools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600" smtClean="0"/>
              <a:t>as U-Compare components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600" smtClean="0"/>
              <a:t>by providing a wrapper package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3000" smtClean="0"/>
              <a:t>Nine state-of-the-art systems participating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600" smtClean="0"/>
              <a:t>currently under experiments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600" smtClean="0"/>
              <a:t>public services upcoming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3000" smtClean="0"/>
              <a:t>Possible to run event extraction tools with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600" smtClean="0"/>
              <a:t>protein taggers for any text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600" smtClean="0"/>
              <a:t>protein annotated corpus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600" smtClean="0"/>
              <a:t>gold standard corpus with evaluation</a:t>
            </a:r>
          </a:p>
        </p:txBody>
      </p:sp>
      <p:sp>
        <p:nvSpPr>
          <p:cNvPr id="4608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ea typeface="ＭＳ Ｐゴシック" pitchFamily="50" charset="-128"/>
              </a:rPr>
              <a:t>Bio-Event Server</a:t>
            </a:r>
            <a:endParaRPr lang="ja-JP" altLang="en-US" smtClean="0">
              <a:ea typeface="ＭＳ Ｐゴシック" pitchFamily="50" charset="-128"/>
            </a:endParaRP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OSCAR3</a:t>
            </a:r>
          </a:p>
          <a:p>
            <a:pPr lvl="1" eaLnBrk="1" hangingPunct="1"/>
            <a:r>
              <a:rPr lang="en-US" altLang="ja-JP" smtClean="0"/>
              <a:t>Chemical NLP tools developed in U-Cambridge</a:t>
            </a:r>
          </a:p>
          <a:p>
            <a:pPr eaLnBrk="1" hangingPunct="1"/>
            <a:r>
              <a:rPr lang="en-US" altLang="ja-JP" smtClean="0"/>
              <a:t> NaCTeM refactors, decomposes and wraps OSCAR into U-Compare components</a:t>
            </a:r>
          </a:p>
          <a:p>
            <a:pPr eaLnBrk="1" hangingPunct="1"/>
            <a:r>
              <a:rPr lang="en-US" altLang="ja-JP" smtClean="0"/>
              <a:t> creating chemistry workflows</a:t>
            </a:r>
          </a:p>
          <a:p>
            <a:pPr eaLnBrk="1" hangingPunct="1">
              <a:buFont typeface="ＭＳ Ｐゴシック" pitchFamily="50" charset="-128"/>
              <a:buNone/>
            </a:pPr>
            <a:endParaRPr lang="ja-JP" altLang="en-US" smtClean="0"/>
          </a:p>
        </p:txBody>
      </p:sp>
      <p:sp>
        <p:nvSpPr>
          <p:cNvPr id="4813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3200" smtClean="0">
                <a:ea typeface="ＭＳ Ｐゴシック" pitchFamily="50" charset="-128"/>
              </a:rPr>
              <a:t>Text mining for Chemistry</a:t>
            </a:r>
            <a:endParaRPr lang="ja-JP" altLang="en-US" sz="3200" smtClean="0">
              <a:ea typeface="ＭＳ Ｐゴシック" pitchFamily="50" charset="-128"/>
            </a:endParaRP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demo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endParaRPr lang="ja-JP" altLang="en-US" smtClean="0">
              <a:latin typeface="Calibri" pitchFamily="34" charset="0"/>
            </a:endParaRPr>
          </a:p>
        </p:txBody>
      </p:sp>
      <p:sp>
        <p:nvSpPr>
          <p:cNvPr id="9218" name="タイトル 1"/>
          <p:cNvSpPr>
            <a:spLocks noGrp="1"/>
          </p:cNvSpPr>
          <p:nvPr>
            <p:ph type="title"/>
          </p:nvPr>
        </p:nvSpPr>
        <p:spPr>
          <a:xfrm>
            <a:off x="457200" y="642926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>
                <a:latin typeface="Calibri" charset="0"/>
                <a:cs typeface="+mj-cs"/>
              </a:rPr>
              <a:t>Drag and drop workflow  creation</a:t>
            </a:r>
            <a:r>
              <a:rPr lang="ja-JP" altLang="en-US" dirty="0" smtClean="0">
                <a:latin typeface="Calibri" charset="0"/>
                <a:cs typeface="+mj-cs"/>
              </a:rPr>
              <a:t/>
            </a:r>
            <a:br>
              <a:rPr lang="ja-JP" altLang="en-US" dirty="0" smtClean="0">
                <a:latin typeface="Calibri" charset="0"/>
                <a:cs typeface="+mj-cs"/>
              </a:rPr>
            </a:br>
            <a:endParaRPr lang="ja-JP" altLang="en-US" dirty="0">
              <a:cs typeface="+mj-cs"/>
            </a:endParaRPr>
          </a:p>
        </p:txBody>
      </p:sp>
      <p:pic>
        <p:nvPicPr>
          <p:cNvPr id="49157" name="Picture 2" descr="C:\workspace\UIMA\www\userguide\imag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0"/>
            <a:ext cx="82200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下カーブ矢印 7"/>
          <p:cNvSpPr/>
          <p:nvPr/>
        </p:nvSpPr>
        <p:spPr>
          <a:xfrm flipH="1">
            <a:off x="2571750" y="2643188"/>
            <a:ext cx="3571875" cy="121443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 b="1">
                <a:solidFill>
                  <a:schemeClr val="accent1"/>
                </a:solidFill>
              </a:rPr>
              <a:t>Drag &amp; Drop</a:t>
            </a:r>
            <a:endParaRPr lang="ja-JP" altLang="en-US" b="1">
              <a:solidFill>
                <a:schemeClr val="accent1"/>
              </a:solidFill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1071563" y="3214688"/>
            <a:ext cx="2786062" cy="18573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 b="1">
                <a:solidFill>
                  <a:schemeClr val="accent1"/>
                </a:solidFill>
              </a:rPr>
              <a:t>Workflow Configuration</a:t>
            </a:r>
            <a:endParaRPr lang="ja-JP" altLang="en-US" b="1">
              <a:solidFill>
                <a:schemeClr val="accent1"/>
              </a:solidFill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1524000" y="5410200"/>
            <a:ext cx="1857375" cy="642938"/>
          </a:xfrm>
          <a:prstGeom prst="ellipse">
            <a:avLst/>
          </a:prstGeom>
          <a:noFill/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 b="1">
                <a:solidFill>
                  <a:schemeClr val="accent1"/>
                </a:solidFill>
              </a:rPr>
              <a:t>Click to Run</a:t>
            </a:r>
            <a:endParaRPr lang="ja-JP" altLang="en-US" b="1">
              <a:solidFill>
                <a:schemeClr val="accent1"/>
              </a:solidFill>
            </a:endParaRPr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15" name="フッター プレースホルダ 1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endParaRPr lang="ja-JP" altLang="en-US" smtClean="0">
              <a:latin typeface="Calibri" pitchFamily="34" charset="0"/>
            </a:endParaRPr>
          </a:p>
        </p:txBody>
      </p:sp>
      <p:sp>
        <p:nvSpPr>
          <p:cNvPr id="10242" name="タイトル 1"/>
          <p:cNvSpPr>
            <a:spLocks noGrp="1"/>
          </p:cNvSpPr>
          <p:nvPr>
            <p:ph type="title"/>
          </p:nvPr>
        </p:nvSpPr>
        <p:spPr>
          <a:xfrm>
            <a:off x="457200" y="571488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>
                <a:latin typeface="Calibri" charset="0"/>
                <a:cs typeface="+mj-cs"/>
              </a:rPr>
              <a:t>Comparison/Evaluation Statistics</a:t>
            </a:r>
            <a:r>
              <a:rPr lang="ja-JP" altLang="en-US" dirty="0" smtClean="0">
                <a:latin typeface="Calibri" charset="0"/>
                <a:cs typeface="+mj-cs"/>
              </a:rPr>
              <a:t/>
            </a:r>
            <a:br>
              <a:rPr lang="ja-JP" altLang="en-US" dirty="0" smtClean="0">
                <a:latin typeface="Calibri" charset="0"/>
                <a:cs typeface="+mj-cs"/>
              </a:rPr>
            </a:br>
            <a:endParaRPr lang="ja-JP" altLang="en-US" dirty="0">
              <a:cs typeface="+mj-cs"/>
            </a:endParaRPr>
          </a:p>
        </p:txBody>
      </p:sp>
      <p:pic>
        <p:nvPicPr>
          <p:cNvPr id="50183" name="Picture 3" descr="C:\workspace\UIMA\www\userguide\combinatori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143125"/>
            <a:ext cx="7929563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日付プレースホルダ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Visualizations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Visualizations e.g. </a:t>
            </a:r>
            <a:r>
              <a:rPr lang="en-US" altLang="ja-JP" dirty="0" smtClean="0"/>
              <a:t>t</a:t>
            </a:r>
            <a:r>
              <a:rPr kumimoji="1" lang="en-US" altLang="ja-JP" dirty="0" smtClean="0"/>
              <a:t>ree/feature </a:t>
            </a:r>
            <a:r>
              <a:rPr lang="en-US" altLang="ja-JP" dirty="0" smtClean="0"/>
              <a:t>s</a:t>
            </a:r>
            <a:r>
              <a:rPr kumimoji="1" lang="en-US" altLang="ja-JP" dirty="0" smtClean="0"/>
              <a:t>tructure </a:t>
            </a:r>
            <a:r>
              <a:rPr lang="en-US" altLang="ja-JP" dirty="0" smtClean="0"/>
              <a:t>vi</a:t>
            </a:r>
            <a:r>
              <a:rPr kumimoji="1" lang="en-US" altLang="ja-JP" dirty="0" smtClean="0"/>
              <a:t>ewer and annotation </a:t>
            </a:r>
            <a:r>
              <a:rPr lang="en-US" altLang="ja-JP" dirty="0" smtClean="0"/>
              <a:t>v</a:t>
            </a:r>
            <a:r>
              <a:rPr kumimoji="1" lang="en-US" altLang="ja-JP" dirty="0" smtClean="0"/>
              <a:t>iewer</a:t>
            </a:r>
            <a:endParaRPr kumimoji="1" lang="ja-JP" altLang="en-US" dirty="0"/>
          </a:p>
        </p:txBody>
      </p:sp>
      <p:pic>
        <p:nvPicPr>
          <p:cNvPr id="1026" name="Picture 2" descr="C:\Users\kano\Pictures\UCompare-Screenshot-MoriV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627247"/>
            <a:ext cx="3109901" cy="3945025"/>
          </a:xfrm>
          <a:prstGeom prst="rect">
            <a:avLst/>
          </a:prstGeom>
          <a:noFill/>
        </p:spPr>
      </p:pic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608112" y="2659074"/>
          <a:ext cx="3821540" cy="3841760"/>
        </p:xfrm>
        <a:graphic>
          <a:graphicData uri="http://schemas.openxmlformats.org/presentationml/2006/ole">
            <p:oleObj spid="_x0000_s65538" name="Image" r:id="rId4" imgW="4800000" imgH="4825397" progId="">
              <p:embed/>
            </p:oleObj>
          </a:graphicData>
        </a:graphic>
      </p:graphicFrame>
      <p:sp>
        <p:nvSpPr>
          <p:cNvPr id="11" name="日付プレースホルダ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00634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U-Compare is</a:t>
            </a:r>
          </a:p>
          <a:p>
            <a:pPr lvl="1"/>
            <a:r>
              <a:rPr lang="en-US" altLang="ja-JP" dirty="0" smtClean="0">
                <a:latin typeface="Arial" pitchFamily="34" charset="0"/>
                <a:cs typeface="Arial" pitchFamily="34" charset="0"/>
              </a:rPr>
              <a:t>based on UIMA</a:t>
            </a:r>
          </a:p>
          <a:p>
            <a:pPr lvl="2"/>
            <a:r>
              <a:rPr lang="en-US" altLang="ja-JP" dirty="0" smtClean="0">
                <a:latin typeface="Arial" pitchFamily="34" charset="0"/>
                <a:cs typeface="Arial" pitchFamily="34" charset="0"/>
              </a:rPr>
              <a:t>UIMA</a:t>
            </a:r>
            <a:r>
              <a:rPr lang="ja-JP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is a widely used, excellent framework for the interoperability</a:t>
            </a:r>
          </a:p>
          <a:p>
            <a:pPr lvl="1"/>
            <a:r>
              <a:rPr lang="en-US" altLang="ja-JP" dirty="0" smtClean="0">
                <a:latin typeface="Arial" pitchFamily="34" charset="0"/>
                <a:cs typeface="Arial" pitchFamily="34" charset="0"/>
              </a:rPr>
              <a:t>to provide what UIMA is missing</a:t>
            </a:r>
          </a:p>
          <a:p>
            <a:pPr lvl="1"/>
            <a:r>
              <a:rPr lang="en-US" altLang="ja-JP" dirty="0" smtClean="0">
                <a:latin typeface="Arial" pitchFamily="34" charset="0"/>
                <a:cs typeface="Arial" pitchFamily="34" charset="0"/>
              </a:rPr>
              <a:t>world largest component repository</a:t>
            </a:r>
          </a:p>
          <a:p>
            <a:pPr lvl="2"/>
            <a:r>
              <a:rPr lang="en-US" altLang="ja-JP" dirty="0" smtClean="0">
                <a:latin typeface="Arial" pitchFamily="34" charset="0"/>
                <a:cs typeface="Arial" pitchFamily="34" charset="0"/>
              </a:rPr>
              <a:t>U-Compare type system  </a:t>
            </a:r>
          </a:p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U-Compare 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Integrated NLP 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Platform</a:t>
            </a:r>
          </a:p>
          <a:p>
            <a:pPr lvl="1"/>
            <a:r>
              <a:rPr lang="en-US" altLang="ja-JP" dirty="0" smtClean="0">
                <a:latin typeface="Arial" pitchFamily="34" charset="0"/>
                <a:cs typeface="Arial" pitchFamily="34" charset="0"/>
              </a:rPr>
              <a:t>workflow creation, import/export/save/recover results…</a:t>
            </a:r>
          </a:p>
          <a:p>
            <a:pPr lvl="1"/>
            <a:r>
              <a:rPr lang="en-US" altLang="ja-JP" dirty="0" smtClean="0">
                <a:latin typeface="Arial" pitchFamily="34" charset="0"/>
                <a:cs typeface="Arial" pitchFamily="34" charset="0"/>
              </a:rPr>
              <a:t>automatic combinatorial comparison</a:t>
            </a:r>
          </a:p>
          <a:p>
            <a:pPr lvl="1"/>
            <a:r>
              <a:rPr lang="en-US" altLang="ja-JP" dirty="0" smtClean="0">
                <a:latin typeface="Arial" pitchFamily="34" charset="0"/>
                <a:cs typeface="Arial" pitchFamily="34" charset="0"/>
              </a:rPr>
              <a:t>pluggable evaluation	</a:t>
            </a:r>
          </a:p>
          <a:p>
            <a:pPr lvl="1"/>
            <a:r>
              <a:rPr lang="en-US" altLang="ja-JP" dirty="0" smtClean="0">
                <a:latin typeface="Arial" pitchFamily="34" charset="0"/>
                <a:cs typeface="Arial" pitchFamily="34" charset="0"/>
              </a:rPr>
              <a:t>statistics, visualizations, developer APIs</a:t>
            </a:r>
          </a:p>
          <a:p>
            <a:pPr lvl="1"/>
            <a:r>
              <a:rPr lang="en-US" altLang="ja-JP" dirty="0" smtClean="0">
                <a:latin typeface="Arial" pitchFamily="34" charset="0"/>
                <a:cs typeface="Arial" pitchFamily="34" charset="0"/>
              </a:rPr>
              <a:t>e</a:t>
            </a: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verything available in </a:t>
            </a:r>
            <a:r>
              <a:rPr kumimoji="1" lang="en-US" altLang="ja-JP" dirty="0" smtClean="0">
                <a:solidFill>
                  <a:srgbClr val="FFFF99"/>
                </a:solidFill>
                <a:latin typeface="Arial" pitchFamily="34" charset="0"/>
                <a:cs typeface="Arial" pitchFamily="34" charset="0"/>
                <a:hlinkClick r:id="rId4"/>
              </a:rPr>
              <a:t>http://</a:t>
            </a:r>
            <a:r>
              <a:rPr kumimoji="1" lang="en-US" altLang="ja-JP" smtClean="0">
                <a:solidFill>
                  <a:srgbClr val="FFFF99"/>
                </a:solidFill>
                <a:latin typeface="Arial" pitchFamily="34" charset="0"/>
                <a:cs typeface="Arial" pitchFamily="34" charset="0"/>
                <a:hlinkClick r:id="rId4"/>
              </a:rPr>
              <a:t>u-compare.org</a:t>
            </a:r>
            <a:r>
              <a:rPr kumimoji="1" lang="en-US" altLang="ja-JP" smtClean="0">
                <a:solidFill>
                  <a:srgbClr val="FFFF99"/>
                </a:solidFill>
                <a:latin typeface="Arial" pitchFamily="34" charset="0"/>
                <a:cs typeface="Arial" pitchFamily="34" charset="0"/>
                <a:hlinkClick r:id="rId4"/>
              </a:rPr>
              <a:t>/</a:t>
            </a:r>
            <a:endParaRPr kumimoji="1" lang="en-US" altLang="ja-JP" dirty="0" smtClean="0">
              <a:solidFill>
                <a:srgbClr val="FFFF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2009 Oct 22</a:t>
            </a:r>
            <a:endParaRPr lang="en-US" altLang="ja-JP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B364-3329-427B-81B3-F20AC5B121DF}" type="slidenum">
              <a:rPr lang="en-US" altLang="ja-JP" smtClean="0"/>
              <a:pPr/>
              <a:t>29</a:t>
            </a:fld>
            <a:endParaRPr lang="en-US" altLang="ja-JP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/>
              <a:t>Yoshinobu</a:t>
            </a:r>
            <a:r>
              <a:rPr lang="en-US" altLang="ja-JP" dirty="0" smtClean="0"/>
              <a:t> Kano</a:t>
            </a:r>
            <a:endParaRPr lang="en-US" altLang="ja-JP" dirty="0"/>
          </a:p>
        </p:txBody>
      </p:sp>
    </p:spTree>
    <p:custDataLst>
      <p:tags r:id="rId1"/>
    </p:custData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endParaRPr lang="ja-JP" altLang="en-US" smtClean="0">
              <a:latin typeface="Calibri" pitchFamily="34" charset="0"/>
            </a:endParaRPr>
          </a:p>
        </p:txBody>
      </p:sp>
      <p:sp>
        <p:nvSpPr>
          <p:cNvPr id="9218" name="タイトル 1"/>
          <p:cNvSpPr>
            <a:spLocks noGrp="1"/>
          </p:cNvSpPr>
          <p:nvPr>
            <p:ph type="title"/>
          </p:nvPr>
        </p:nvSpPr>
        <p:spPr>
          <a:xfrm>
            <a:off x="457200" y="571488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>
                <a:latin typeface="Calibri" charset="0"/>
                <a:cs typeface="+mj-cs"/>
              </a:rPr>
              <a:t>Drag and drop workflow  creation</a:t>
            </a:r>
            <a:r>
              <a:rPr lang="ja-JP" altLang="en-US" dirty="0" smtClean="0">
                <a:latin typeface="Calibri" charset="0"/>
                <a:cs typeface="+mj-cs"/>
              </a:rPr>
              <a:t/>
            </a:r>
            <a:br>
              <a:rPr lang="ja-JP" altLang="en-US" dirty="0" smtClean="0">
                <a:latin typeface="Calibri" charset="0"/>
                <a:cs typeface="+mj-cs"/>
              </a:rPr>
            </a:br>
            <a:endParaRPr lang="ja-JP" altLang="en-US" dirty="0">
              <a:cs typeface="+mj-cs"/>
            </a:endParaRPr>
          </a:p>
        </p:txBody>
      </p:sp>
      <p:pic>
        <p:nvPicPr>
          <p:cNvPr id="49157" name="Picture 2" descr="C:\workspace\UIMA\www\userguide\imag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0"/>
            <a:ext cx="82200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下カーブ矢印 7"/>
          <p:cNvSpPr/>
          <p:nvPr/>
        </p:nvSpPr>
        <p:spPr>
          <a:xfrm flipH="1">
            <a:off x="2571750" y="2643188"/>
            <a:ext cx="3571875" cy="121443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 b="1">
                <a:solidFill>
                  <a:schemeClr val="accent1"/>
                </a:solidFill>
              </a:rPr>
              <a:t>Drag &amp; Drop</a:t>
            </a:r>
            <a:endParaRPr lang="ja-JP" altLang="en-US" b="1">
              <a:solidFill>
                <a:schemeClr val="accent1"/>
              </a:solidFill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1071563" y="3214688"/>
            <a:ext cx="2786062" cy="18573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 b="1">
                <a:solidFill>
                  <a:schemeClr val="accent1"/>
                </a:solidFill>
              </a:rPr>
              <a:t>Workflow Configuration</a:t>
            </a:r>
            <a:endParaRPr lang="ja-JP" altLang="en-US" b="1">
              <a:solidFill>
                <a:schemeClr val="accent1"/>
              </a:solidFill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1524000" y="5410200"/>
            <a:ext cx="1857375" cy="642938"/>
          </a:xfrm>
          <a:prstGeom prst="ellipse">
            <a:avLst/>
          </a:prstGeom>
          <a:noFill/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 b="1">
                <a:solidFill>
                  <a:schemeClr val="accent1"/>
                </a:solidFill>
              </a:rPr>
              <a:t>Click to Run</a:t>
            </a:r>
            <a:endParaRPr lang="ja-JP" altLang="en-US" b="1">
              <a:solidFill>
                <a:schemeClr val="accent1"/>
              </a:solidFill>
            </a:endParaRPr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15" name="フッター プレースホルダ 1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endParaRPr lang="ja-JP" altLang="en-US" smtClean="0">
              <a:latin typeface="Calibri" pitchFamily="34" charset="0"/>
            </a:endParaRPr>
          </a:p>
        </p:txBody>
      </p:sp>
      <p:sp>
        <p:nvSpPr>
          <p:cNvPr id="10242" name="タイトル 1"/>
          <p:cNvSpPr>
            <a:spLocks noGrp="1"/>
          </p:cNvSpPr>
          <p:nvPr>
            <p:ph type="title"/>
          </p:nvPr>
        </p:nvSpPr>
        <p:spPr>
          <a:xfrm>
            <a:off x="457200" y="571488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>
                <a:latin typeface="Calibri" charset="0"/>
                <a:cs typeface="+mj-cs"/>
              </a:rPr>
              <a:t>Comparison/Evaluation Statistics</a:t>
            </a:r>
            <a:r>
              <a:rPr lang="ja-JP" altLang="en-US" dirty="0" smtClean="0">
                <a:latin typeface="Calibri" charset="0"/>
                <a:cs typeface="+mj-cs"/>
              </a:rPr>
              <a:t/>
            </a:r>
            <a:br>
              <a:rPr lang="ja-JP" altLang="en-US" dirty="0" smtClean="0">
                <a:latin typeface="Calibri" charset="0"/>
                <a:cs typeface="+mj-cs"/>
              </a:rPr>
            </a:br>
            <a:endParaRPr lang="ja-JP" altLang="en-US" dirty="0">
              <a:cs typeface="+mj-cs"/>
            </a:endParaRPr>
          </a:p>
        </p:txBody>
      </p:sp>
      <p:pic>
        <p:nvPicPr>
          <p:cNvPr id="50183" name="Picture 3" descr="C:\workspace\UIMA\www\userguide\combinatori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143125"/>
            <a:ext cx="7929563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日付プレースホルダ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Visualizations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Visualizations e.g. </a:t>
            </a:r>
            <a:r>
              <a:rPr lang="en-US" altLang="ja-JP" dirty="0" smtClean="0"/>
              <a:t>t</a:t>
            </a:r>
            <a:r>
              <a:rPr kumimoji="1" lang="en-US" altLang="ja-JP" dirty="0" smtClean="0"/>
              <a:t>ree/feature </a:t>
            </a:r>
            <a:r>
              <a:rPr lang="en-US" altLang="ja-JP" dirty="0" smtClean="0"/>
              <a:t>s</a:t>
            </a:r>
            <a:r>
              <a:rPr kumimoji="1" lang="en-US" altLang="ja-JP" dirty="0" smtClean="0"/>
              <a:t>tructure </a:t>
            </a:r>
            <a:r>
              <a:rPr lang="en-US" altLang="ja-JP" dirty="0" smtClean="0"/>
              <a:t>vi</a:t>
            </a:r>
            <a:r>
              <a:rPr kumimoji="1" lang="en-US" altLang="ja-JP" dirty="0" smtClean="0"/>
              <a:t>ewer and annotation </a:t>
            </a:r>
            <a:r>
              <a:rPr lang="en-US" altLang="ja-JP" dirty="0" smtClean="0"/>
              <a:t>v</a:t>
            </a:r>
            <a:r>
              <a:rPr kumimoji="1" lang="en-US" altLang="ja-JP" dirty="0" smtClean="0"/>
              <a:t>iewer</a:t>
            </a:r>
            <a:endParaRPr kumimoji="1" lang="ja-JP" altLang="en-US" dirty="0"/>
          </a:p>
        </p:txBody>
      </p:sp>
      <p:pic>
        <p:nvPicPr>
          <p:cNvPr id="1026" name="Picture 2" descr="C:\Users\kano\Pictures\UCompare-Screenshot-MoriV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627247"/>
            <a:ext cx="3109901" cy="3945025"/>
          </a:xfrm>
          <a:prstGeom prst="rect">
            <a:avLst/>
          </a:prstGeom>
          <a:noFill/>
        </p:spPr>
      </p:pic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608112" y="2659074"/>
          <a:ext cx="3821540" cy="3841760"/>
        </p:xfrm>
        <a:graphic>
          <a:graphicData uri="http://schemas.openxmlformats.org/presentationml/2006/ole">
            <p:oleObj spid="_x0000_s66562" name="Image" r:id="rId4" imgW="4800000" imgH="4825397" progId="">
              <p:embed/>
            </p:oleObj>
          </a:graphicData>
        </a:graphic>
      </p:graphicFrame>
      <p:sp>
        <p:nvSpPr>
          <p:cNvPr id="11" name="日付プレースホルダ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kumimoji="1" lang="en-US" altLang="ja-JP" dirty="0" smtClean="0">
                <a:cs typeface="+mj-cs"/>
              </a:rPr>
              <a:t>U-Compare Initiative</a:t>
            </a:r>
            <a:endParaRPr kumimoji="1" lang="ja-JP" altLang="en-US" dirty="0">
              <a:cs typeface="+mj-cs"/>
            </a:endParaRPr>
          </a:p>
        </p:txBody>
      </p:sp>
      <p:sp>
        <p:nvSpPr>
          <p:cNvPr id="14" name="円/楕円 13"/>
          <p:cNvSpPr>
            <a:spLocks noChangeArrowheads="1"/>
          </p:cNvSpPr>
          <p:nvPr/>
        </p:nvSpPr>
        <p:spPr bwMode="auto">
          <a:xfrm>
            <a:off x="0" y="1857375"/>
            <a:ext cx="9144000" cy="3571875"/>
          </a:xfrm>
          <a:prstGeom prst="ellipse">
            <a:avLst/>
          </a:prstGeom>
          <a:gradFill rotWithShape="1">
            <a:gsLst>
              <a:gs pos="0">
                <a:srgbClr val="39639D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104775" cmpd="thickThin">
            <a:noFill/>
            <a:round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Lucida Sans Unicode" pitchFamily="34" charset="0"/>
            </a:endParaRPr>
          </a:p>
        </p:txBody>
      </p:sp>
      <p:pic>
        <p:nvPicPr>
          <p:cNvPr id="1031" name="Picture 7" descr="C:\workspace\UIMA\www\img\logo-150x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63" y="3403600"/>
            <a:ext cx="3476625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</p:pic>
      <p:grpSp>
        <p:nvGrpSpPr>
          <p:cNvPr id="20486" name="グループ化 24"/>
          <p:cNvGrpSpPr>
            <a:grpSpLocks/>
          </p:cNvGrpSpPr>
          <p:nvPr/>
        </p:nvGrpSpPr>
        <p:grpSpPr bwMode="auto">
          <a:xfrm>
            <a:off x="5643563" y="1857375"/>
            <a:ext cx="2244725" cy="1428750"/>
            <a:chOff x="5700590" y="1428736"/>
            <a:chExt cx="2245422" cy="1428760"/>
          </a:xfrm>
        </p:grpSpPr>
        <p:pic>
          <p:nvPicPr>
            <p:cNvPr id="20509" name="Picture 3" descr="C:\workspace\UIMA\www\img\img_cb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00590" y="1838324"/>
              <a:ext cx="2195140" cy="1019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10" name="テキスト ボックス 14"/>
            <p:cNvSpPr txBox="1">
              <a:spLocks noChangeArrowheads="1"/>
            </p:cNvSpPr>
            <p:nvPr/>
          </p:nvSpPr>
          <p:spPr bwMode="auto">
            <a:xfrm>
              <a:off x="5786446" y="1428736"/>
              <a:ext cx="21595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b="1" i="1"/>
                <a:t>Prof. Larry Hunter</a:t>
              </a:r>
              <a:endParaRPr lang="ja-JP" altLang="en-US" b="1" i="1"/>
            </a:p>
          </p:txBody>
        </p:sp>
      </p:grpSp>
      <p:grpSp>
        <p:nvGrpSpPr>
          <p:cNvPr id="20487" name="グループ化 25"/>
          <p:cNvGrpSpPr>
            <a:grpSpLocks/>
          </p:cNvGrpSpPr>
          <p:nvPr/>
        </p:nvGrpSpPr>
        <p:grpSpPr bwMode="auto">
          <a:xfrm>
            <a:off x="785813" y="2214563"/>
            <a:ext cx="2792412" cy="1089025"/>
            <a:chOff x="963397" y="1571612"/>
            <a:chExt cx="2792175" cy="1089475"/>
          </a:xfrm>
        </p:grpSpPr>
        <p:pic>
          <p:nvPicPr>
            <p:cNvPr id="20507" name="Picture 4" descr="C:\workspace\UIMA\www\img\img_nactem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71538" y="1992306"/>
              <a:ext cx="2357454" cy="668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08" name="テキスト ボックス 15"/>
            <p:cNvSpPr txBox="1">
              <a:spLocks noChangeArrowheads="1"/>
            </p:cNvSpPr>
            <p:nvPr/>
          </p:nvSpPr>
          <p:spPr bwMode="auto">
            <a:xfrm>
              <a:off x="963397" y="1571612"/>
              <a:ext cx="279217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b="1" i="1"/>
                <a:t>Prof. Sophia Ananiadou</a:t>
              </a:r>
              <a:endParaRPr lang="ja-JP" altLang="en-US" b="1" i="1"/>
            </a:p>
          </p:txBody>
        </p:sp>
      </p:grpSp>
      <p:grpSp>
        <p:nvGrpSpPr>
          <p:cNvPr id="20488" name="グループ化 26"/>
          <p:cNvGrpSpPr>
            <a:grpSpLocks/>
          </p:cNvGrpSpPr>
          <p:nvPr/>
        </p:nvGrpSpPr>
        <p:grpSpPr bwMode="auto">
          <a:xfrm>
            <a:off x="3071813" y="4857750"/>
            <a:ext cx="2882900" cy="1236663"/>
            <a:chOff x="3143240" y="4835540"/>
            <a:chExt cx="2882900" cy="1236666"/>
          </a:xfrm>
        </p:grpSpPr>
        <p:pic>
          <p:nvPicPr>
            <p:cNvPr id="20505" name="Picture 8" descr="C:\workspace\UIMA\www\img\tsujiilab-ut-logo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143240" y="4835540"/>
              <a:ext cx="2882900" cy="736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06" name="テキスト ボックス 16"/>
            <p:cNvSpPr txBox="1">
              <a:spLocks noChangeArrowheads="1"/>
            </p:cNvSpPr>
            <p:nvPr/>
          </p:nvSpPr>
          <p:spPr bwMode="auto">
            <a:xfrm>
              <a:off x="3565052" y="5702874"/>
              <a:ext cx="230486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b="1" i="1"/>
                <a:t>Prof. Jun’ichi Tsujii</a:t>
              </a:r>
              <a:endParaRPr lang="ja-JP" altLang="en-US" b="1" i="1"/>
            </a:p>
          </p:txBody>
        </p:sp>
      </p:grpSp>
      <p:sp>
        <p:nvSpPr>
          <p:cNvPr id="20489" name="テキスト ボックス 17"/>
          <p:cNvSpPr txBox="1">
            <a:spLocks noChangeArrowheads="1"/>
          </p:cNvSpPr>
          <p:nvPr/>
        </p:nvSpPr>
        <p:spPr bwMode="auto">
          <a:xfrm>
            <a:off x="3214688" y="4214813"/>
            <a:ext cx="29749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 i="1"/>
              <a:t>Lead</a:t>
            </a:r>
            <a:r>
              <a:rPr lang="en-US" altLang="ja-JP" sz="2000" b="1" i="1"/>
              <a:t>: Yoshinobu Kano</a:t>
            </a:r>
            <a:endParaRPr lang="ja-JP" altLang="en-US" sz="2000" b="1" i="1"/>
          </a:p>
        </p:txBody>
      </p:sp>
      <p:pic>
        <p:nvPicPr>
          <p:cNvPr id="20490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4825" y="5000625"/>
            <a:ext cx="709613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3363" y="3786188"/>
            <a:ext cx="126682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2" name="テキスト ボックス 22"/>
          <p:cNvSpPr txBox="1">
            <a:spLocks noChangeArrowheads="1"/>
          </p:cNvSpPr>
          <p:nvPr/>
        </p:nvSpPr>
        <p:spPr bwMode="auto">
          <a:xfrm>
            <a:off x="-71438" y="4357688"/>
            <a:ext cx="19415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/>
              <a:t>UIMA Innovation </a:t>
            </a:r>
          </a:p>
          <a:p>
            <a:pPr algn="ctr"/>
            <a:r>
              <a:rPr lang="en-US" altLang="ja-JP"/>
              <a:t>Award</a:t>
            </a:r>
            <a:endParaRPr lang="ja-JP" altLang="en-US"/>
          </a:p>
        </p:txBody>
      </p:sp>
      <p:sp>
        <p:nvSpPr>
          <p:cNvPr id="20493" name="テキスト ボックス 23"/>
          <p:cNvSpPr txBox="1">
            <a:spLocks noChangeArrowheads="1"/>
          </p:cNvSpPr>
          <p:nvPr/>
        </p:nvSpPr>
        <p:spPr bwMode="auto">
          <a:xfrm>
            <a:off x="-71438" y="6000750"/>
            <a:ext cx="19510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/>
              <a:t>OASIS UIMA TC </a:t>
            </a:r>
          </a:p>
          <a:p>
            <a:pPr algn="ctr"/>
            <a:r>
              <a:rPr lang="en-US" altLang="ja-JP"/>
              <a:t>Member</a:t>
            </a:r>
            <a:endParaRPr lang="ja-JP" altLang="en-US"/>
          </a:p>
        </p:txBody>
      </p:sp>
      <p:pic>
        <p:nvPicPr>
          <p:cNvPr id="20494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6688" y="1285875"/>
            <a:ext cx="17621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5" name="テキスト ボックス 29"/>
          <p:cNvSpPr txBox="1">
            <a:spLocks noChangeArrowheads="1"/>
          </p:cNvSpPr>
          <p:nvPr/>
        </p:nvSpPr>
        <p:spPr bwMode="auto">
          <a:xfrm>
            <a:off x="142875" y="1571625"/>
            <a:ext cx="1928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Royal Society of </a:t>
            </a:r>
          </a:p>
          <a:p>
            <a:r>
              <a:rPr lang="en-US" altLang="ja-JP"/>
              <a:t>Chemistry (UK)</a:t>
            </a:r>
            <a:endParaRPr lang="ja-JP" altLang="en-US"/>
          </a:p>
        </p:txBody>
      </p:sp>
      <p:sp>
        <p:nvSpPr>
          <p:cNvPr id="20496" name="テキスト ボックス 31"/>
          <p:cNvSpPr txBox="1">
            <a:spLocks noChangeArrowheads="1"/>
          </p:cNvSpPr>
          <p:nvPr/>
        </p:nvSpPr>
        <p:spPr bwMode="auto">
          <a:xfrm>
            <a:off x="2347913" y="1844675"/>
            <a:ext cx="12239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JISC (UK)</a:t>
            </a:r>
            <a:endParaRPr lang="ja-JP" altLang="en-US"/>
          </a:p>
        </p:txBody>
      </p:sp>
      <p:pic>
        <p:nvPicPr>
          <p:cNvPr id="20497" name="Picture 1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929563" y="1285875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8" name="テキスト ボックス 33"/>
          <p:cNvSpPr txBox="1">
            <a:spLocks noChangeArrowheads="1"/>
          </p:cNvSpPr>
          <p:nvPr/>
        </p:nvSpPr>
        <p:spPr bwMode="auto">
          <a:xfrm>
            <a:off x="7951788" y="2286000"/>
            <a:ext cx="1120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NIH (US)</a:t>
            </a:r>
            <a:endParaRPr lang="ja-JP" altLang="en-US"/>
          </a:p>
        </p:txBody>
      </p:sp>
      <p:grpSp>
        <p:nvGrpSpPr>
          <p:cNvPr id="20499" name="グループ化 38"/>
          <p:cNvGrpSpPr>
            <a:grpSpLocks/>
          </p:cNvGrpSpPr>
          <p:nvPr/>
        </p:nvGrpSpPr>
        <p:grpSpPr bwMode="auto">
          <a:xfrm>
            <a:off x="6572250" y="4929188"/>
            <a:ext cx="2714625" cy="1357312"/>
            <a:chOff x="6572264" y="4429132"/>
            <a:chExt cx="2714644" cy="1357322"/>
          </a:xfrm>
        </p:grpSpPr>
        <p:pic>
          <p:nvPicPr>
            <p:cNvPr id="20503" name="Picture 15" descr="C:\Users\kano\Pictures\kakenhi-logo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572264" y="4429132"/>
              <a:ext cx="2274873" cy="925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04" name="テキスト ボックス 35"/>
            <p:cNvSpPr txBox="1">
              <a:spLocks noChangeArrowheads="1"/>
            </p:cNvSpPr>
            <p:nvPr/>
          </p:nvSpPr>
          <p:spPr bwMode="auto">
            <a:xfrm>
              <a:off x="6715173" y="5417122"/>
              <a:ext cx="257173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ja-JP" altLang="en-US"/>
                <a:t>科研費</a:t>
              </a:r>
              <a:r>
                <a:rPr lang="en-US" altLang="ja-JP"/>
                <a:t>, MEXT (JP)</a:t>
              </a:r>
              <a:endParaRPr lang="ja-JP" altLang="en-US"/>
            </a:p>
          </p:txBody>
        </p:sp>
      </p:grpSp>
      <p:pic>
        <p:nvPicPr>
          <p:cNvPr id="20502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286000" y="1252538"/>
            <a:ext cx="12668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日付プレースホルダ 3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34" name="フッター プレースホルダ 3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ja-JP" sz="2800" dirty="0" smtClean="0">
                <a:latin typeface="Calibri" pitchFamily="34" charset="0"/>
              </a:rPr>
              <a:t>Cumbersome to connect arbitrary two tools</a:t>
            </a:r>
          </a:p>
          <a:p>
            <a:pPr eaLnBrk="1" hangingPunct="1"/>
            <a:endParaRPr lang="en-US" altLang="ja-JP" sz="2800" dirty="0" smtClean="0">
              <a:latin typeface="Calibri" pitchFamily="34" charset="0"/>
            </a:endParaRPr>
          </a:p>
          <a:p>
            <a:pPr eaLnBrk="1" hangingPunct="1"/>
            <a:endParaRPr lang="en-US" altLang="ja-JP" sz="2800" dirty="0" smtClean="0">
              <a:latin typeface="Calibri" pitchFamily="34" charset="0"/>
            </a:endParaRPr>
          </a:p>
          <a:p>
            <a:pPr lvl="1" eaLnBrk="1" hangingPunct="1"/>
            <a:endParaRPr lang="en-US" altLang="ja-JP" sz="2400" dirty="0" smtClean="0">
              <a:latin typeface="Calibri" pitchFamily="34" charset="0"/>
            </a:endParaRPr>
          </a:p>
          <a:p>
            <a:pPr lvl="1" eaLnBrk="1" hangingPunct="1"/>
            <a:endParaRPr lang="en-US" altLang="ja-JP" sz="2800" dirty="0" smtClean="0">
              <a:latin typeface="Calibri" pitchFamily="34" charset="0"/>
            </a:endParaRPr>
          </a:p>
          <a:p>
            <a:pPr lvl="1" eaLnBrk="1" hangingPunct="1"/>
            <a:endParaRPr lang="en-US" altLang="ja-JP" sz="2800" dirty="0" smtClean="0">
              <a:latin typeface="Calibri" pitchFamily="34" charset="0"/>
            </a:endParaRPr>
          </a:p>
          <a:p>
            <a:pPr lvl="1" eaLnBrk="1" hangingPunct="1"/>
            <a:r>
              <a:rPr lang="en-US" altLang="ja-JP" sz="2800" dirty="0" smtClean="0">
                <a:latin typeface="Calibri" pitchFamily="34" charset="0"/>
              </a:rPr>
              <a:t>Make a specific interface for each time?</a:t>
            </a:r>
          </a:p>
          <a:p>
            <a:pPr lvl="2" eaLnBrk="1" hangingPunct="1"/>
            <a:r>
              <a:rPr lang="en-US" altLang="ja-JP" sz="2800" dirty="0" smtClean="0">
                <a:latin typeface="Calibri" pitchFamily="34" charset="0"/>
              </a:rPr>
              <a:t>Not generic; time consuming</a:t>
            </a:r>
          </a:p>
          <a:p>
            <a:pPr lvl="1" eaLnBrk="1" hangingPunct="1"/>
            <a:r>
              <a:rPr lang="en-US" altLang="ja-JP" sz="2800" dirty="0" smtClean="0">
                <a:latin typeface="Calibri" pitchFamily="34" charset="0"/>
              </a:rPr>
              <a:t>Need for Open common framework </a:t>
            </a:r>
          </a:p>
          <a:p>
            <a:pPr lvl="2" eaLnBrk="1" hangingPunct="1">
              <a:buFont typeface="Wingdings 2" pitchFamily="18" charset="2"/>
              <a:buNone/>
            </a:pPr>
            <a:endParaRPr lang="en-US" altLang="ja-JP" sz="2800" i="1" dirty="0" smtClean="0">
              <a:solidFill>
                <a:srgbClr val="6D1014"/>
              </a:solidFill>
              <a:latin typeface="Calibri" pitchFamily="34" charset="0"/>
            </a:endParaRPr>
          </a:p>
          <a:p>
            <a:pPr eaLnBrk="1" hangingPunct="1">
              <a:buFont typeface="ＭＳ Ｐゴシック" pitchFamily="50" charset="-128"/>
              <a:buNone/>
            </a:pPr>
            <a:endParaRPr lang="ja-JP" altLang="en-US" sz="2800" dirty="0" smtClean="0">
              <a:latin typeface="Calibri" pitchFamily="34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4000" dirty="0" smtClean="0">
                <a:cs typeface="+mj-cs"/>
              </a:rPr>
              <a:t>Interoperability: why?</a:t>
            </a:r>
            <a:endParaRPr lang="ja-JP" altLang="en-US" sz="4000" dirty="0">
              <a:cs typeface="+mj-cs"/>
            </a:endParaRPr>
          </a:p>
        </p:txBody>
      </p:sp>
      <p:grpSp>
        <p:nvGrpSpPr>
          <p:cNvPr id="21510" name="グループ化 18"/>
          <p:cNvGrpSpPr>
            <a:grpSpLocks/>
          </p:cNvGrpSpPr>
          <p:nvPr/>
        </p:nvGrpSpPr>
        <p:grpSpPr bwMode="auto">
          <a:xfrm>
            <a:off x="2327275" y="2786063"/>
            <a:ext cx="4030663" cy="1000125"/>
            <a:chOff x="2270103" y="1774015"/>
            <a:chExt cx="7143800" cy="2143140"/>
          </a:xfrm>
        </p:grpSpPr>
        <p:sp>
          <p:nvSpPr>
            <p:cNvPr id="20" name="L 字 19"/>
            <p:cNvSpPr/>
            <p:nvPr/>
          </p:nvSpPr>
          <p:spPr>
            <a:xfrm>
              <a:off x="2270103" y="1774015"/>
              <a:ext cx="2214325" cy="2000264"/>
            </a:xfrm>
            <a:prstGeom prst="corner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r>
                <a:rPr lang="en-US" altLang="ja-JP">
                  <a:solidFill>
                    <a:srgbClr val="FFFFFF"/>
                  </a:solidFill>
                  <a:latin typeface="Calibri" pitchFamily="34" charset="0"/>
                </a:rPr>
                <a:t>Tool</a:t>
              </a:r>
              <a:r>
                <a:rPr lang="ja-JP" altLang="en-US">
                  <a:solidFill>
                    <a:srgbClr val="FFFFFF"/>
                  </a:solidFill>
                  <a:latin typeface="Calibri" pitchFamily="34" charset="0"/>
                </a:rPr>
                <a:t> </a:t>
              </a:r>
              <a:r>
                <a:rPr lang="en-US" altLang="ja-JP">
                  <a:solidFill>
                    <a:srgbClr val="FFFFFF"/>
                  </a:solidFill>
                  <a:latin typeface="Calibri" pitchFamily="34" charset="0"/>
                </a:rPr>
                <a:t>A</a:t>
              </a:r>
              <a:endParaRPr lang="ja-JP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1513" name="十字形 20"/>
            <p:cNvSpPr>
              <a:spLocks noChangeArrowheads="1"/>
            </p:cNvSpPr>
            <p:nvPr/>
          </p:nvSpPr>
          <p:spPr bwMode="auto">
            <a:xfrm>
              <a:off x="6628412" y="1845452"/>
              <a:ext cx="2785491" cy="2000264"/>
            </a:xfrm>
            <a:prstGeom prst="plus">
              <a:avLst>
                <a:gd name="adj" fmla="val 25000"/>
              </a:avLst>
            </a:prstGeom>
            <a:solidFill>
              <a:srgbClr val="4F81BD"/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ja-JP">
                  <a:solidFill>
                    <a:srgbClr val="FFFFFF"/>
                  </a:solidFill>
                  <a:latin typeface="Calibri" pitchFamily="34" charset="0"/>
                </a:rPr>
                <a:t>Tool</a:t>
              </a:r>
              <a:r>
                <a:rPr lang="ja-JP" altLang="en-US">
                  <a:solidFill>
                    <a:srgbClr val="FFFFFF"/>
                  </a:solidFill>
                  <a:latin typeface="Calibri" pitchFamily="34" charset="0"/>
                </a:rPr>
                <a:t> </a:t>
              </a:r>
              <a:r>
                <a:rPr lang="en-US" altLang="ja-JP">
                  <a:solidFill>
                    <a:srgbClr val="FFFFFF"/>
                  </a:solidFill>
                  <a:latin typeface="Calibri" pitchFamily="34" charset="0"/>
                </a:rPr>
                <a:t>B</a:t>
              </a:r>
              <a:endParaRPr lang="ja-JP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1514" name="左右矢印 21"/>
            <p:cNvSpPr>
              <a:spLocks noChangeArrowheads="1"/>
            </p:cNvSpPr>
            <p:nvPr/>
          </p:nvSpPr>
          <p:spPr bwMode="auto">
            <a:xfrm>
              <a:off x="4627922" y="2631271"/>
              <a:ext cx="1786654" cy="785817"/>
            </a:xfrm>
            <a:prstGeom prst="leftRightArrow">
              <a:avLst>
                <a:gd name="adj1" fmla="val 50000"/>
                <a:gd name="adj2" fmla="val 49999"/>
              </a:avLst>
            </a:prstGeom>
            <a:solidFill>
              <a:srgbClr val="FFFF00"/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ja-JP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3" name="乗算記号 22"/>
            <p:cNvSpPr/>
            <p:nvPr/>
          </p:nvSpPr>
          <p:spPr>
            <a:xfrm>
              <a:off x="4985254" y="1988328"/>
              <a:ext cx="1142333" cy="1928827"/>
            </a:xfrm>
            <a:prstGeom prst="mathMultiply">
              <a:avLst/>
            </a:prstGeom>
            <a:solidFill>
              <a:srgbClr val="FF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ja-JP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28" name="円形吹き出し 27"/>
          <p:cNvSpPr/>
          <p:nvPr/>
        </p:nvSpPr>
        <p:spPr>
          <a:xfrm>
            <a:off x="3214688" y="2143125"/>
            <a:ext cx="1714500" cy="642938"/>
          </a:xfrm>
          <a:prstGeom prst="wedgeEllipseCallout">
            <a:avLst>
              <a:gd name="adj1" fmla="val 7823"/>
              <a:gd name="adj2" fmla="val 905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 altLang="ja-JP" sz="1400">
              <a:solidFill>
                <a:srgbClr val="FFFFFF"/>
              </a:solidFill>
            </a:endParaRPr>
          </a:p>
          <a:p>
            <a:r>
              <a:rPr lang="en-US" altLang="ja-JP" sz="1400">
                <a:solidFill>
                  <a:srgbClr val="FFFFFF"/>
                </a:solidFill>
              </a:rPr>
              <a:t>Format?</a:t>
            </a:r>
          </a:p>
          <a:p>
            <a:r>
              <a:rPr lang="en-US" altLang="ja-JP" sz="1400">
                <a:solidFill>
                  <a:srgbClr val="FFFFFF"/>
                </a:solidFill>
              </a:rPr>
              <a:t>Data Type?</a:t>
            </a:r>
            <a:endParaRPr lang="ja-JP" altLang="en-US" sz="1400">
              <a:solidFill>
                <a:srgbClr val="FFFFFF"/>
              </a:solidFill>
            </a:endParaRPr>
          </a:p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15" name="フッター プレースホルダ 1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  <p:custDataLst>
      <p:tags r:id="rId1"/>
    </p:custData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z="3200" dirty="0" smtClean="0">
                <a:latin typeface="Calibri" pitchFamily="34" charset="0"/>
              </a:rPr>
              <a:t> Unstructured Information Management Architecture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800" dirty="0" smtClean="0">
                <a:latin typeface="Calibri" pitchFamily="34" charset="0"/>
              </a:rPr>
              <a:t>Originally developed by IBM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800" dirty="0" smtClean="0">
                <a:latin typeface="Calibri" pitchFamily="34" charset="0"/>
              </a:rPr>
              <a:t>Currently an open project in OASIS and </a:t>
            </a:r>
            <a:r>
              <a:rPr lang="en-US" altLang="ja-JP" sz="2800" dirty="0" smtClean="0">
                <a:latin typeface="Calibri" pitchFamily="34" charset="0"/>
              </a:rPr>
              <a:t>Apache</a:t>
            </a:r>
            <a:endParaRPr lang="en-US" altLang="ja-JP" sz="2800" dirty="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ja-JP" sz="3200" dirty="0" smtClean="0">
                <a:latin typeface="Calibri" pitchFamily="34" charset="0"/>
              </a:rPr>
              <a:t>Developers should make UIMA wrappers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800" dirty="0" smtClean="0">
                <a:latin typeface="Calibri" pitchFamily="34" charset="0"/>
              </a:rPr>
              <a:t>for their existing tools to be UIMA compliant</a:t>
            </a:r>
          </a:p>
        </p:txBody>
      </p:sp>
      <p:sp>
        <p:nvSpPr>
          <p:cNvPr id="14338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>
                <a:cs typeface="+mj-cs"/>
              </a:rPr>
              <a:t>Why UIMA </a:t>
            </a:r>
            <a:endParaRPr lang="ja-JP" altLang="en-US" dirty="0">
              <a:cs typeface="+mj-cs"/>
            </a:endParaRPr>
          </a:p>
        </p:txBody>
      </p:sp>
      <p:grpSp>
        <p:nvGrpSpPr>
          <p:cNvPr id="22534" name="グループ化 11"/>
          <p:cNvGrpSpPr>
            <a:grpSpLocks/>
          </p:cNvGrpSpPr>
          <p:nvPr/>
        </p:nvGrpSpPr>
        <p:grpSpPr bwMode="auto">
          <a:xfrm>
            <a:off x="854075" y="4184650"/>
            <a:ext cx="6540500" cy="1500188"/>
            <a:chOff x="1000100" y="4929198"/>
            <a:chExt cx="6500858" cy="1500198"/>
          </a:xfrm>
        </p:grpSpPr>
        <p:sp>
          <p:nvSpPr>
            <p:cNvPr id="22537" name="フローチャート : 記憶データ 6"/>
            <p:cNvSpPr>
              <a:spLocks noChangeArrowheads="1"/>
            </p:cNvSpPr>
            <p:nvPr/>
          </p:nvSpPr>
          <p:spPr bwMode="auto">
            <a:xfrm flipH="1">
              <a:off x="1000100" y="5000635"/>
              <a:ext cx="2428892" cy="1428760"/>
            </a:xfrm>
            <a:prstGeom prst="flowChartOnlineStorage">
              <a:avLst/>
            </a:prstGeom>
            <a:solidFill>
              <a:srgbClr val="FFC000"/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altLang="ja-JP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/>
              <a:endParaRPr kumimoji="0" lang="en-US" altLang="ja-JP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/>
              <a:endParaRPr lang="en-US" altLang="ja-JP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/>
              <a:endParaRPr kumimoji="0" lang="en-US" altLang="ja-JP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/>
              <a:r>
                <a:rPr lang="en-US" altLang="ja-JP">
                  <a:solidFill>
                    <a:srgbClr val="FFFFFF"/>
                  </a:solidFill>
                  <a:latin typeface="Calibri" pitchFamily="34" charset="0"/>
                </a:rPr>
                <a:t>UIMA wrapper</a:t>
              </a:r>
              <a:endParaRPr lang="ja-JP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2538" name="フローチャート : 記憶データ 7"/>
            <p:cNvSpPr>
              <a:spLocks noChangeArrowheads="1"/>
            </p:cNvSpPr>
            <p:nvPr/>
          </p:nvSpPr>
          <p:spPr bwMode="auto">
            <a:xfrm flipH="1">
              <a:off x="5143504" y="4929198"/>
              <a:ext cx="2357454" cy="1500198"/>
            </a:xfrm>
            <a:prstGeom prst="flowChartOnlineStorage">
              <a:avLst/>
            </a:prstGeom>
            <a:solidFill>
              <a:srgbClr val="FFC000"/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 altLang="ja-JP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/>
              <a:endParaRPr kumimoji="0" lang="en-US" altLang="ja-JP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/>
              <a:endParaRPr lang="en-US" altLang="ja-JP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/>
              <a:endParaRPr kumimoji="0" lang="en-US" altLang="ja-JP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/>
              <a:r>
                <a:rPr kumimoji="0" lang="en-US" altLang="ja-JP">
                  <a:solidFill>
                    <a:srgbClr val="FFFFFF"/>
                  </a:solidFill>
                  <a:latin typeface="Calibri" pitchFamily="34" charset="0"/>
                </a:rPr>
                <a:t>UIMA wrapper</a:t>
              </a:r>
              <a:endParaRPr lang="ja-JP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2539" name="左右矢印 10"/>
            <p:cNvSpPr>
              <a:spLocks noChangeArrowheads="1"/>
            </p:cNvSpPr>
            <p:nvPr/>
          </p:nvSpPr>
          <p:spPr bwMode="auto">
            <a:xfrm>
              <a:off x="3571868" y="5429264"/>
              <a:ext cx="1785950" cy="714380"/>
            </a:xfrm>
            <a:prstGeom prst="leftRightArrow">
              <a:avLst>
                <a:gd name="adj1" fmla="val 50000"/>
                <a:gd name="adj2" fmla="val 50000"/>
              </a:avLst>
            </a:prstGeom>
            <a:solidFill>
              <a:srgbClr val="FFFF00"/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ja-JP" sz="1400">
                  <a:solidFill>
                    <a:srgbClr val="000000"/>
                  </a:solidFill>
                  <a:latin typeface="Calibri" pitchFamily="34" charset="0"/>
                </a:rPr>
                <a:t>Interoperable</a:t>
              </a:r>
              <a:endParaRPr lang="ja-JP" altLang="en-US" sz="1400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9" name="L 字 8"/>
          <p:cNvSpPr/>
          <p:nvPr/>
        </p:nvSpPr>
        <p:spPr>
          <a:xfrm>
            <a:off x="1600200" y="4343400"/>
            <a:ext cx="1050925" cy="933450"/>
          </a:xfrm>
          <a:prstGeom prst="corne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lang="en-US" altLang="ja-JP">
                <a:solidFill>
                  <a:srgbClr val="FFFFFF"/>
                </a:solidFill>
                <a:latin typeface="Calibri" pitchFamily="34" charset="0"/>
              </a:rPr>
              <a:t>Tool</a:t>
            </a:r>
            <a:r>
              <a:rPr lang="ja-JP" altLang="en-US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en-US" altLang="ja-JP">
                <a:solidFill>
                  <a:srgbClr val="FFFFFF"/>
                </a:solidFill>
                <a:latin typeface="Calibri" pitchFamily="34" charset="0"/>
              </a:rPr>
              <a:t>A</a:t>
            </a:r>
            <a:endParaRPr lang="ja-JP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2536" name="十字形 9"/>
          <p:cNvSpPr>
            <a:spLocks noChangeArrowheads="1"/>
          </p:cNvSpPr>
          <p:nvPr/>
        </p:nvSpPr>
        <p:spPr bwMode="auto">
          <a:xfrm>
            <a:off x="5759450" y="4648200"/>
            <a:ext cx="1250950" cy="685800"/>
          </a:xfrm>
          <a:prstGeom prst="plus">
            <a:avLst>
              <a:gd name="adj" fmla="val 25000"/>
            </a:avLst>
          </a:prstGeom>
          <a:solidFill>
            <a:srgbClr val="4F81BD"/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ja-JP">
                <a:solidFill>
                  <a:srgbClr val="FFFFFF"/>
                </a:solidFill>
                <a:latin typeface="Calibri" pitchFamily="34" charset="0"/>
              </a:rPr>
              <a:t>Tool</a:t>
            </a:r>
            <a:r>
              <a:rPr lang="ja-JP" altLang="en-US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en-US" altLang="ja-JP">
                <a:solidFill>
                  <a:srgbClr val="FFFFFF"/>
                </a:solidFill>
                <a:latin typeface="Calibri" pitchFamily="34" charset="0"/>
              </a:rPr>
              <a:t>B</a:t>
            </a:r>
            <a:endParaRPr lang="ja-JP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15" name="フッター プレースホルダ 1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  <p:custDataLst>
      <p:tags r:id="rId1"/>
    </p:custData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コンテンツ プレースホルダ 2"/>
          <p:cNvSpPr>
            <a:spLocks noGrp="1"/>
          </p:cNvSpPr>
          <p:nvPr>
            <p:ph idx="1"/>
          </p:nvPr>
        </p:nvSpPr>
        <p:spPr>
          <a:xfrm>
            <a:off x="357158" y="1546244"/>
            <a:ext cx="8229600" cy="4525962"/>
          </a:xfrm>
        </p:spPr>
        <p:txBody>
          <a:bodyPr/>
          <a:lstStyle/>
          <a:p>
            <a:r>
              <a:rPr lang="en-US" altLang="ja-JP" dirty="0" smtClean="0"/>
              <a:t>Once to be UIMA,  receive the whole benefit</a:t>
            </a:r>
          </a:p>
          <a:p>
            <a:r>
              <a:rPr lang="en-US" altLang="ja-JP" dirty="0" smtClean="0"/>
              <a:t>Not just formats, but many levels of interoperability/features provided</a:t>
            </a:r>
          </a:p>
          <a:p>
            <a:pPr eaLnBrk="1" hangingPunct="1"/>
            <a:endParaRPr lang="ja-JP" altLang="en-US" dirty="0" smtClean="0">
              <a:latin typeface="Calibri" pitchFamily="34" charset="0"/>
            </a:endParaRPr>
          </a:p>
        </p:txBody>
      </p:sp>
      <p:sp>
        <p:nvSpPr>
          <p:cNvPr id="16386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3200" dirty="0">
                <a:cs typeface="+mj-cs"/>
              </a:rPr>
              <a:t>UIMA Interoperability Levels</a:t>
            </a:r>
            <a:endParaRPr lang="ja-JP" altLang="en-US" sz="3200" dirty="0">
              <a:cs typeface="+mj-cs"/>
            </a:endParaRPr>
          </a:p>
        </p:txBody>
      </p:sp>
      <p:graphicFrame>
        <p:nvGraphicFramePr>
          <p:cNvPr id="16" name="コンテンツ プレースホルダ 6"/>
          <p:cNvGraphicFramePr>
            <a:graphicFrameLocks/>
          </p:cNvGraphicFramePr>
          <p:nvPr/>
        </p:nvGraphicFramePr>
        <p:xfrm>
          <a:off x="381000" y="3228980"/>
          <a:ext cx="8477280" cy="33432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日付プレースホルダ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2010 May 22</a:t>
            </a:r>
            <a:endParaRPr lang="en-US" altLang="ja-JP" dirty="0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altLang="ja-JP" smtClean="0"/>
              <a:t>U-Compare          Yoshinobu Kano</a:t>
            </a:r>
            <a:endParaRPr lang="en-US" altLang="ja-JP" dirty="0"/>
          </a:p>
        </p:txBody>
      </p:sp>
    </p:spTree>
    <p:custDataLst>
      <p:tags r:id="rId1"/>
    </p:custData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0.5|0.7|0.4|1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.5|0.6|0.5|0.1|0.3|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2.4|0.2|0.6|0.3|0.3|0.2|0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8|0.7|0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2.3|0.4|0.1|0.5|0.1|0.1|0.3|0.1|0.4|0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7|0.8|1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8.1|0.5|0.1|1.3|4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9|0.3|0.4|0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5|1.1|0.9|3.4|1.6|0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27472</TotalTime>
  <Words>1517</Words>
  <Application>Microsoft Office PowerPoint</Application>
  <PresentationFormat>画面に合わせる (4:3)</PresentationFormat>
  <Paragraphs>450</Paragraphs>
  <Slides>29</Slides>
  <Notes>9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43" baseType="lpstr">
      <vt:lpstr>Arial</vt:lpstr>
      <vt:lpstr>ＭＳ Ｐゴシック</vt:lpstr>
      <vt:lpstr>Lucida Sans Unicode</vt:lpstr>
      <vt:lpstr>Wingdings 3</vt:lpstr>
      <vt:lpstr>Verdana</vt:lpstr>
      <vt:lpstr>Wingdings 2</vt:lpstr>
      <vt:lpstr>ＭＳ Ｐ明朝</vt:lpstr>
      <vt:lpstr>TBPｺﾞｼｯｸB</vt:lpstr>
      <vt:lpstr>Calibri</vt:lpstr>
      <vt:lpstr>ＭＳ 明朝</vt:lpstr>
      <vt:lpstr>Times New Roman</vt:lpstr>
      <vt:lpstr>PMingLiU</vt:lpstr>
      <vt:lpstr>Concourse</vt:lpstr>
      <vt:lpstr>Image</vt:lpstr>
      <vt:lpstr>U-Compare  </vt:lpstr>
      <vt:lpstr>U-Compare goals</vt:lpstr>
      <vt:lpstr>Drag and drop workflow  creation </vt:lpstr>
      <vt:lpstr>Comparison/Evaluation Statistics </vt:lpstr>
      <vt:lpstr>Visualizations</vt:lpstr>
      <vt:lpstr>U-Compare Initiative</vt:lpstr>
      <vt:lpstr>Interoperability: why?</vt:lpstr>
      <vt:lpstr>Why UIMA </vt:lpstr>
      <vt:lpstr>UIMA Interoperability Levels</vt:lpstr>
      <vt:lpstr>UIMA: What is missing</vt:lpstr>
      <vt:lpstr>U-Compare System</vt:lpstr>
      <vt:lpstr>UIMA Missing Common Type System</vt:lpstr>
      <vt:lpstr>U-Compare Type System (1/2)</vt:lpstr>
      <vt:lpstr>U-Compare Type System (2/2)</vt:lpstr>
      <vt:lpstr>U-Compare Components</vt:lpstr>
      <vt:lpstr>Comprehensive Toolkit: more than 50 </vt:lpstr>
      <vt:lpstr>Comparison of Tools is Beneficial</vt:lpstr>
      <vt:lpstr>Combinatorial Comparison</vt:lpstr>
      <vt:lpstr>U-Compare Parallel Workflow</vt:lpstr>
      <vt:lpstr>Pluggable Evaluation Metrics</vt:lpstr>
      <vt:lpstr>U-Compare System (again)</vt:lpstr>
      <vt:lpstr>BioNLP ‘09 Shared Task</vt:lpstr>
      <vt:lpstr>Bio-Event Server</vt:lpstr>
      <vt:lpstr>Text mining for Chemistry</vt:lpstr>
      <vt:lpstr>demo</vt:lpstr>
      <vt:lpstr>Drag and drop workflow  creation </vt:lpstr>
      <vt:lpstr>Comparison/Evaluation Statistics </vt:lpstr>
      <vt:lpstr>Visualizations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method to reduce redundancy in the syntactic information  by introducing psychological restrictions</dc:title>
  <dc:creator>KANO Yoshinobu</dc:creator>
  <cp:lastModifiedBy>kano</cp:lastModifiedBy>
  <cp:revision>507</cp:revision>
  <dcterms:created xsi:type="dcterms:W3CDTF">2010-05-22T10:51:38Z</dcterms:created>
  <dcterms:modified xsi:type="dcterms:W3CDTF">2010-05-22T13:37:59Z</dcterms:modified>
</cp:coreProperties>
</file>